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9" r:id="rId4"/>
  </p:sldMasterIdLst>
  <p:notesMasterIdLst>
    <p:notesMasterId r:id="rId35"/>
  </p:notesMasterIdLst>
  <p:handoutMasterIdLst>
    <p:handoutMasterId r:id="rId36"/>
  </p:handoutMasterIdLst>
  <p:sldIdLst>
    <p:sldId id="340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8" r:id="rId24"/>
    <p:sldId id="374" r:id="rId25"/>
    <p:sldId id="377" r:id="rId26"/>
    <p:sldId id="380" r:id="rId27"/>
    <p:sldId id="381" r:id="rId28"/>
    <p:sldId id="384" r:id="rId29"/>
    <p:sldId id="386" r:id="rId30"/>
    <p:sldId id="382" r:id="rId31"/>
    <p:sldId id="383" r:id="rId32"/>
    <p:sldId id="385" r:id="rId33"/>
    <p:sldId id="355" r:id="rId34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0B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E171933-4619-4E11-9A3F-F7608DF75F80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outlineViewPr>
    <p:cViewPr>
      <p:scale>
        <a:sx n="33" d="100"/>
        <a:sy n="33" d="100"/>
      </p:scale>
      <p:origin x="0" y="-113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264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70688-B0A2-4D5F-9F84-D9B42A2F5E9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92A64E1-2B64-4718-9B7C-C4164BDF4DF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>
              <a:latin typeface="Bell MT" panose="02020503060305020303" pitchFamily="18" charset="0"/>
            </a:rPr>
            <a:t>Preparing for Surgery</a:t>
          </a:r>
        </a:p>
      </dgm:t>
    </dgm:pt>
    <dgm:pt modelId="{DE29E6F3-7DD9-4E11-B3EF-CE98194C37E4}" type="parTrans" cxnId="{708D0599-C42B-42E5-9431-214E5F01C86C}">
      <dgm:prSet/>
      <dgm:spPr/>
      <dgm:t>
        <a:bodyPr/>
        <a:lstStyle/>
        <a:p>
          <a:endParaRPr lang="en-US"/>
        </a:p>
      </dgm:t>
    </dgm:pt>
    <dgm:pt modelId="{E5947D23-42B0-4653-8D98-27ACF4A571F3}" type="sibTrans" cxnId="{708D0599-C42B-42E5-9431-214E5F01C86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41B205B-7951-4155-A540-460B69B220F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>
              <a:latin typeface="Bell MT" panose="02020503060305020303" pitchFamily="18" charset="0"/>
            </a:rPr>
            <a:t>What to expect Day of Surgery </a:t>
          </a:r>
        </a:p>
      </dgm:t>
    </dgm:pt>
    <dgm:pt modelId="{26669B48-C6FD-43DF-B5D4-740753B14FEA}" type="parTrans" cxnId="{B119321D-674B-449F-8101-F88D8D4C1347}">
      <dgm:prSet/>
      <dgm:spPr/>
      <dgm:t>
        <a:bodyPr/>
        <a:lstStyle/>
        <a:p>
          <a:endParaRPr lang="en-US"/>
        </a:p>
      </dgm:t>
    </dgm:pt>
    <dgm:pt modelId="{1576F4F6-FC0A-4236-852C-980B534D4B44}" type="sibTrans" cxnId="{B119321D-674B-449F-8101-F88D8D4C134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5088886-62D8-48FD-B4A4-68BA6B9FFB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>
              <a:latin typeface="Bell MT" panose="02020503060305020303" pitchFamily="18" charset="0"/>
            </a:rPr>
            <a:t>Expectations for Recovery</a:t>
          </a:r>
        </a:p>
      </dgm:t>
    </dgm:pt>
    <dgm:pt modelId="{B4D463E3-C53A-41D0-B95E-DCC009B2BDC6}" type="parTrans" cxnId="{3F063C0E-C475-49D9-8F9E-244355FBDDD5}">
      <dgm:prSet/>
      <dgm:spPr/>
      <dgm:t>
        <a:bodyPr/>
        <a:lstStyle/>
        <a:p>
          <a:endParaRPr lang="en-US"/>
        </a:p>
      </dgm:t>
    </dgm:pt>
    <dgm:pt modelId="{F023962C-97F7-41D3-91CF-FF5EA4A6E221}" type="sibTrans" cxnId="{3F063C0E-C475-49D9-8F9E-244355FBDDD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8C5E270-2ED0-48F0-AE29-3C8A8201C33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>
              <a:latin typeface="Bell MT" panose="02020503060305020303" pitchFamily="18" charset="0"/>
            </a:rPr>
            <a:t>Preventing Complications</a:t>
          </a:r>
        </a:p>
      </dgm:t>
    </dgm:pt>
    <dgm:pt modelId="{3B92C1DD-0519-450F-BE6D-CBA231559F1A}" type="parTrans" cxnId="{6E38C990-C608-4B7A-884E-0A28340A6488}">
      <dgm:prSet/>
      <dgm:spPr/>
      <dgm:t>
        <a:bodyPr/>
        <a:lstStyle/>
        <a:p>
          <a:endParaRPr lang="en-US"/>
        </a:p>
      </dgm:t>
    </dgm:pt>
    <dgm:pt modelId="{9A42E6AB-37A8-4EEC-9CC3-79A5ED6A7534}" type="sibTrans" cxnId="{6E38C990-C608-4B7A-884E-0A28340A6488}">
      <dgm:prSet/>
      <dgm:spPr/>
      <dgm:t>
        <a:bodyPr/>
        <a:lstStyle/>
        <a:p>
          <a:endParaRPr lang="en-US"/>
        </a:p>
      </dgm:t>
    </dgm:pt>
    <dgm:pt modelId="{BD7F3402-97B1-491B-8B12-2ED42F88DDB8}" type="pres">
      <dgm:prSet presAssocID="{E3470688-B0A2-4D5F-9F84-D9B42A2F5E9A}" presName="root" presStyleCnt="0">
        <dgm:presLayoutVars>
          <dgm:dir/>
          <dgm:resizeHandles val="exact"/>
        </dgm:presLayoutVars>
      </dgm:prSet>
      <dgm:spPr/>
    </dgm:pt>
    <dgm:pt modelId="{6478DF61-B612-4F20-807B-CB5771BBC34F}" type="pres">
      <dgm:prSet presAssocID="{A92A64E1-2B64-4718-9B7C-C4164BDF4DF9}" presName="compNode" presStyleCnt="0"/>
      <dgm:spPr/>
    </dgm:pt>
    <dgm:pt modelId="{AD4CC111-8313-4C26-BE45-7421AECEBFC0}" type="pres">
      <dgm:prSet presAssocID="{A92A64E1-2B64-4718-9B7C-C4164BDF4DF9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A1D1C52-DAB5-42F6-86B2-2E84E7F2FF40}" type="pres">
      <dgm:prSet presAssocID="{A92A64E1-2B64-4718-9B7C-C4164BDF4DF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A7407172-0DE7-4116-B235-FAB6A02D15FD}" type="pres">
      <dgm:prSet presAssocID="{A92A64E1-2B64-4718-9B7C-C4164BDF4DF9}" presName="spaceRect" presStyleCnt="0"/>
      <dgm:spPr/>
    </dgm:pt>
    <dgm:pt modelId="{6AB4C497-0E9B-42AB-B503-A19C2B7F7288}" type="pres">
      <dgm:prSet presAssocID="{A92A64E1-2B64-4718-9B7C-C4164BDF4DF9}" presName="textRect" presStyleLbl="revTx" presStyleIdx="0" presStyleCnt="4">
        <dgm:presLayoutVars>
          <dgm:chMax val="1"/>
          <dgm:chPref val="1"/>
        </dgm:presLayoutVars>
      </dgm:prSet>
      <dgm:spPr/>
    </dgm:pt>
    <dgm:pt modelId="{016CDCC3-FC3E-476D-A1F3-E183B80C6FBD}" type="pres">
      <dgm:prSet presAssocID="{E5947D23-42B0-4653-8D98-27ACF4A571F3}" presName="sibTrans" presStyleCnt="0"/>
      <dgm:spPr/>
    </dgm:pt>
    <dgm:pt modelId="{CD458F18-FE2A-4C41-832B-B757C26EA7CF}" type="pres">
      <dgm:prSet presAssocID="{941B205B-7951-4155-A540-460B69B220F9}" presName="compNode" presStyleCnt="0"/>
      <dgm:spPr/>
    </dgm:pt>
    <dgm:pt modelId="{3409E914-0E12-41C2-BBCF-B6E289DDDCF7}" type="pres">
      <dgm:prSet presAssocID="{941B205B-7951-4155-A540-460B69B220F9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0943641-EFAF-488E-856F-6222295843D0}" type="pres">
      <dgm:prSet presAssocID="{941B205B-7951-4155-A540-460B69B220F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A270D97-422C-4958-BED3-78741C8CBCF9}" type="pres">
      <dgm:prSet presAssocID="{941B205B-7951-4155-A540-460B69B220F9}" presName="spaceRect" presStyleCnt="0"/>
      <dgm:spPr/>
    </dgm:pt>
    <dgm:pt modelId="{8923BD27-4666-432A-89B8-3814A56ED27F}" type="pres">
      <dgm:prSet presAssocID="{941B205B-7951-4155-A540-460B69B220F9}" presName="textRect" presStyleLbl="revTx" presStyleIdx="1" presStyleCnt="4">
        <dgm:presLayoutVars>
          <dgm:chMax val="1"/>
          <dgm:chPref val="1"/>
        </dgm:presLayoutVars>
      </dgm:prSet>
      <dgm:spPr/>
    </dgm:pt>
    <dgm:pt modelId="{0D708A83-8060-4B96-8C2C-80F4794A707D}" type="pres">
      <dgm:prSet presAssocID="{1576F4F6-FC0A-4236-852C-980B534D4B44}" presName="sibTrans" presStyleCnt="0"/>
      <dgm:spPr/>
    </dgm:pt>
    <dgm:pt modelId="{25AADF26-9F3B-4B01-A43C-F324B3156121}" type="pres">
      <dgm:prSet presAssocID="{E5088886-62D8-48FD-B4A4-68BA6B9FFB12}" presName="compNode" presStyleCnt="0"/>
      <dgm:spPr/>
    </dgm:pt>
    <dgm:pt modelId="{3CDD630C-EA8B-4FD3-9501-9C31742689E1}" type="pres">
      <dgm:prSet presAssocID="{E5088886-62D8-48FD-B4A4-68BA6B9FFB12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48B1B77-78B6-494F-AED9-C2A259BBBE15}" type="pres">
      <dgm:prSet presAssocID="{E5088886-62D8-48FD-B4A4-68BA6B9FFB1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D84DCE4-7B09-4D51-8BA6-73A0D8B9F1BC}" type="pres">
      <dgm:prSet presAssocID="{E5088886-62D8-48FD-B4A4-68BA6B9FFB12}" presName="spaceRect" presStyleCnt="0"/>
      <dgm:spPr/>
    </dgm:pt>
    <dgm:pt modelId="{E3F07D24-29A0-4CCA-8E6A-78FFB1923629}" type="pres">
      <dgm:prSet presAssocID="{E5088886-62D8-48FD-B4A4-68BA6B9FFB12}" presName="textRect" presStyleLbl="revTx" presStyleIdx="2" presStyleCnt="4">
        <dgm:presLayoutVars>
          <dgm:chMax val="1"/>
          <dgm:chPref val="1"/>
        </dgm:presLayoutVars>
      </dgm:prSet>
      <dgm:spPr/>
    </dgm:pt>
    <dgm:pt modelId="{D507607A-83F3-4B0D-BDE2-DF0C06E10F35}" type="pres">
      <dgm:prSet presAssocID="{F023962C-97F7-41D3-91CF-FF5EA4A6E221}" presName="sibTrans" presStyleCnt="0"/>
      <dgm:spPr/>
    </dgm:pt>
    <dgm:pt modelId="{6AF03937-2778-4D60-BABE-860E3D075C17}" type="pres">
      <dgm:prSet presAssocID="{A8C5E270-2ED0-48F0-AE29-3C8A8201C338}" presName="compNode" presStyleCnt="0"/>
      <dgm:spPr/>
    </dgm:pt>
    <dgm:pt modelId="{A2FA03A5-6CC5-4277-A68F-35FE538C3CF7}" type="pres">
      <dgm:prSet presAssocID="{A8C5E270-2ED0-48F0-AE29-3C8A8201C338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7155642-3CD1-4C58-97D4-A6A902FB02BC}" type="pres">
      <dgm:prSet presAssocID="{A8C5E270-2ED0-48F0-AE29-3C8A8201C33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6DB5BBF5-D494-4B85-960B-6BB29BE298CB}" type="pres">
      <dgm:prSet presAssocID="{A8C5E270-2ED0-48F0-AE29-3C8A8201C338}" presName="spaceRect" presStyleCnt="0"/>
      <dgm:spPr/>
    </dgm:pt>
    <dgm:pt modelId="{156D1BDA-F34E-43E0-A883-A070BF82E759}" type="pres">
      <dgm:prSet presAssocID="{A8C5E270-2ED0-48F0-AE29-3C8A8201C33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F063C0E-C475-49D9-8F9E-244355FBDDD5}" srcId="{E3470688-B0A2-4D5F-9F84-D9B42A2F5E9A}" destId="{E5088886-62D8-48FD-B4A4-68BA6B9FFB12}" srcOrd="2" destOrd="0" parTransId="{B4D463E3-C53A-41D0-B95E-DCC009B2BDC6}" sibTransId="{F023962C-97F7-41D3-91CF-FF5EA4A6E221}"/>
    <dgm:cxn modelId="{B119321D-674B-449F-8101-F88D8D4C1347}" srcId="{E3470688-B0A2-4D5F-9F84-D9B42A2F5E9A}" destId="{941B205B-7951-4155-A540-460B69B220F9}" srcOrd="1" destOrd="0" parTransId="{26669B48-C6FD-43DF-B5D4-740753B14FEA}" sibTransId="{1576F4F6-FC0A-4236-852C-980B534D4B44}"/>
    <dgm:cxn modelId="{38232448-1D2A-4586-88FB-292792139E90}" type="presOf" srcId="{941B205B-7951-4155-A540-460B69B220F9}" destId="{8923BD27-4666-432A-89B8-3814A56ED27F}" srcOrd="0" destOrd="0" presId="urn:microsoft.com/office/officeart/2018/5/layout/IconLeafLabelList"/>
    <dgm:cxn modelId="{0341E87C-7B01-494F-83C2-E5FF1CE7EFB3}" type="presOf" srcId="{E3470688-B0A2-4D5F-9F84-D9B42A2F5E9A}" destId="{BD7F3402-97B1-491B-8B12-2ED42F88DDB8}" srcOrd="0" destOrd="0" presId="urn:microsoft.com/office/officeart/2018/5/layout/IconLeafLabelList"/>
    <dgm:cxn modelId="{6E38C990-C608-4B7A-884E-0A28340A6488}" srcId="{E3470688-B0A2-4D5F-9F84-D9B42A2F5E9A}" destId="{A8C5E270-2ED0-48F0-AE29-3C8A8201C338}" srcOrd="3" destOrd="0" parTransId="{3B92C1DD-0519-450F-BE6D-CBA231559F1A}" sibTransId="{9A42E6AB-37A8-4EEC-9CC3-79A5ED6A7534}"/>
    <dgm:cxn modelId="{708D0599-C42B-42E5-9431-214E5F01C86C}" srcId="{E3470688-B0A2-4D5F-9F84-D9B42A2F5E9A}" destId="{A92A64E1-2B64-4718-9B7C-C4164BDF4DF9}" srcOrd="0" destOrd="0" parTransId="{DE29E6F3-7DD9-4E11-B3EF-CE98194C37E4}" sibTransId="{E5947D23-42B0-4653-8D98-27ACF4A571F3}"/>
    <dgm:cxn modelId="{76203CB7-CEEB-4652-9300-ED34271668F1}" type="presOf" srcId="{A8C5E270-2ED0-48F0-AE29-3C8A8201C338}" destId="{156D1BDA-F34E-43E0-A883-A070BF82E759}" srcOrd="0" destOrd="0" presId="urn:microsoft.com/office/officeart/2018/5/layout/IconLeafLabelList"/>
    <dgm:cxn modelId="{51838FBA-0EE2-4C6C-8442-6AD289B5788F}" type="presOf" srcId="{E5088886-62D8-48FD-B4A4-68BA6B9FFB12}" destId="{E3F07D24-29A0-4CCA-8E6A-78FFB1923629}" srcOrd="0" destOrd="0" presId="urn:microsoft.com/office/officeart/2018/5/layout/IconLeafLabelList"/>
    <dgm:cxn modelId="{C54439BB-249C-4B59-B4F6-263617A98297}" type="presOf" srcId="{A92A64E1-2B64-4718-9B7C-C4164BDF4DF9}" destId="{6AB4C497-0E9B-42AB-B503-A19C2B7F7288}" srcOrd="0" destOrd="0" presId="urn:microsoft.com/office/officeart/2018/5/layout/IconLeafLabelList"/>
    <dgm:cxn modelId="{EC900D2F-2144-4C72-8E87-39E8A028469F}" type="presParOf" srcId="{BD7F3402-97B1-491B-8B12-2ED42F88DDB8}" destId="{6478DF61-B612-4F20-807B-CB5771BBC34F}" srcOrd="0" destOrd="0" presId="urn:microsoft.com/office/officeart/2018/5/layout/IconLeafLabelList"/>
    <dgm:cxn modelId="{DED61571-6F98-48C7-8C61-D815D379394E}" type="presParOf" srcId="{6478DF61-B612-4F20-807B-CB5771BBC34F}" destId="{AD4CC111-8313-4C26-BE45-7421AECEBFC0}" srcOrd="0" destOrd="0" presId="urn:microsoft.com/office/officeart/2018/5/layout/IconLeafLabelList"/>
    <dgm:cxn modelId="{78B02BCC-6CCC-4E61-83FD-746C3AB14F46}" type="presParOf" srcId="{6478DF61-B612-4F20-807B-CB5771BBC34F}" destId="{FA1D1C52-DAB5-42F6-86B2-2E84E7F2FF40}" srcOrd="1" destOrd="0" presId="urn:microsoft.com/office/officeart/2018/5/layout/IconLeafLabelList"/>
    <dgm:cxn modelId="{6116EAA6-1241-41FA-8864-4EB2D20CB413}" type="presParOf" srcId="{6478DF61-B612-4F20-807B-CB5771BBC34F}" destId="{A7407172-0DE7-4116-B235-FAB6A02D15FD}" srcOrd="2" destOrd="0" presId="urn:microsoft.com/office/officeart/2018/5/layout/IconLeafLabelList"/>
    <dgm:cxn modelId="{52F68593-823D-49FC-8B5D-903F39C4E43A}" type="presParOf" srcId="{6478DF61-B612-4F20-807B-CB5771BBC34F}" destId="{6AB4C497-0E9B-42AB-B503-A19C2B7F7288}" srcOrd="3" destOrd="0" presId="urn:microsoft.com/office/officeart/2018/5/layout/IconLeafLabelList"/>
    <dgm:cxn modelId="{4ADBEE3E-770E-4B2F-B05F-8F68CDEC4790}" type="presParOf" srcId="{BD7F3402-97B1-491B-8B12-2ED42F88DDB8}" destId="{016CDCC3-FC3E-476D-A1F3-E183B80C6FBD}" srcOrd="1" destOrd="0" presId="urn:microsoft.com/office/officeart/2018/5/layout/IconLeafLabelList"/>
    <dgm:cxn modelId="{D4E2BDA8-58AA-4FA1-8453-6CA9BCCA3F20}" type="presParOf" srcId="{BD7F3402-97B1-491B-8B12-2ED42F88DDB8}" destId="{CD458F18-FE2A-4C41-832B-B757C26EA7CF}" srcOrd="2" destOrd="0" presId="urn:microsoft.com/office/officeart/2018/5/layout/IconLeafLabelList"/>
    <dgm:cxn modelId="{B15E0B2C-4E8D-48F5-8287-908002BE9B59}" type="presParOf" srcId="{CD458F18-FE2A-4C41-832B-B757C26EA7CF}" destId="{3409E914-0E12-41C2-BBCF-B6E289DDDCF7}" srcOrd="0" destOrd="0" presId="urn:microsoft.com/office/officeart/2018/5/layout/IconLeafLabelList"/>
    <dgm:cxn modelId="{8B3935E0-B958-4676-B7CE-6F324056F5F1}" type="presParOf" srcId="{CD458F18-FE2A-4C41-832B-B757C26EA7CF}" destId="{80943641-EFAF-488E-856F-6222295843D0}" srcOrd="1" destOrd="0" presId="urn:microsoft.com/office/officeart/2018/5/layout/IconLeafLabelList"/>
    <dgm:cxn modelId="{AA22894A-34CA-4FB0-95CE-43B8C71431AB}" type="presParOf" srcId="{CD458F18-FE2A-4C41-832B-B757C26EA7CF}" destId="{9A270D97-422C-4958-BED3-78741C8CBCF9}" srcOrd="2" destOrd="0" presId="urn:microsoft.com/office/officeart/2018/5/layout/IconLeafLabelList"/>
    <dgm:cxn modelId="{31C53A38-1A14-4EE9-BDDC-D69E2BD20571}" type="presParOf" srcId="{CD458F18-FE2A-4C41-832B-B757C26EA7CF}" destId="{8923BD27-4666-432A-89B8-3814A56ED27F}" srcOrd="3" destOrd="0" presId="urn:microsoft.com/office/officeart/2018/5/layout/IconLeafLabelList"/>
    <dgm:cxn modelId="{BCA7196C-41CD-4834-A618-AAB2033C373C}" type="presParOf" srcId="{BD7F3402-97B1-491B-8B12-2ED42F88DDB8}" destId="{0D708A83-8060-4B96-8C2C-80F4794A707D}" srcOrd="3" destOrd="0" presId="urn:microsoft.com/office/officeart/2018/5/layout/IconLeafLabelList"/>
    <dgm:cxn modelId="{CCE13F7B-8C99-4A08-9F06-5824FC8C4AEE}" type="presParOf" srcId="{BD7F3402-97B1-491B-8B12-2ED42F88DDB8}" destId="{25AADF26-9F3B-4B01-A43C-F324B3156121}" srcOrd="4" destOrd="0" presId="urn:microsoft.com/office/officeart/2018/5/layout/IconLeafLabelList"/>
    <dgm:cxn modelId="{B16DD0F1-78BB-455B-A723-E856DCEFD806}" type="presParOf" srcId="{25AADF26-9F3B-4B01-A43C-F324B3156121}" destId="{3CDD630C-EA8B-4FD3-9501-9C31742689E1}" srcOrd="0" destOrd="0" presId="urn:microsoft.com/office/officeart/2018/5/layout/IconLeafLabelList"/>
    <dgm:cxn modelId="{8049E80B-FE85-4A62-AF0A-DE7CD7C78DE6}" type="presParOf" srcId="{25AADF26-9F3B-4B01-A43C-F324B3156121}" destId="{D48B1B77-78B6-494F-AED9-C2A259BBBE15}" srcOrd="1" destOrd="0" presId="urn:microsoft.com/office/officeart/2018/5/layout/IconLeafLabelList"/>
    <dgm:cxn modelId="{276E271A-371B-43AD-91FB-8E1E2DE0BB00}" type="presParOf" srcId="{25AADF26-9F3B-4B01-A43C-F324B3156121}" destId="{CD84DCE4-7B09-4D51-8BA6-73A0D8B9F1BC}" srcOrd="2" destOrd="0" presId="urn:microsoft.com/office/officeart/2018/5/layout/IconLeafLabelList"/>
    <dgm:cxn modelId="{F03E514A-D1BA-4785-A2D6-0E78C3BEA43F}" type="presParOf" srcId="{25AADF26-9F3B-4B01-A43C-F324B3156121}" destId="{E3F07D24-29A0-4CCA-8E6A-78FFB1923629}" srcOrd="3" destOrd="0" presId="urn:microsoft.com/office/officeart/2018/5/layout/IconLeafLabelList"/>
    <dgm:cxn modelId="{7B6DE036-72C2-4D7E-9EAE-408D9B11E421}" type="presParOf" srcId="{BD7F3402-97B1-491B-8B12-2ED42F88DDB8}" destId="{D507607A-83F3-4B0D-BDE2-DF0C06E10F35}" srcOrd="5" destOrd="0" presId="urn:microsoft.com/office/officeart/2018/5/layout/IconLeafLabelList"/>
    <dgm:cxn modelId="{36E3CD18-2065-4735-BE8B-CC38988763DA}" type="presParOf" srcId="{BD7F3402-97B1-491B-8B12-2ED42F88DDB8}" destId="{6AF03937-2778-4D60-BABE-860E3D075C17}" srcOrd="6" destOrd="0" presId="urn:microsoft.com/office/officeart/2018/5/layout/IconLeafLabelList"/>
    <dgm:cxn modelId="{F5D0B3B0-AE8B-4E49-9F27-CA0E486121E8}" type="presParOf" srcId="{6AF03937-2778-4D60-BABE-860E3D075C17}" destId="{A2FA03A5-6CC5-4277-A68F-35FE538C3CF7}" srcOrd="0" destOrd="0" presId="urn:microsoft.com/office/officeart/2018/5/layout/IconLeafLabelList"/>
    <dgm:cxn modelId="{7099B7B5-9CB7-42F0-B1CB-04B33D70B0FB}" type="presParOf" srcId="{6AF03937-2778-4D60-BABE-860E3D075C17}" destId="{C7155642-3CD1-4C58-97D4-A6A902FB02BC}" srcOrd="1" destOrd="0" presId="urn:microsoft.com/office/officeart/2018/5/layout/IconLeafLabelList"/>
    <dgm:cxn modelId="{91C5E9E7-3E31-45B7-8F8C-2432713418E3}" type="presParOf" srcId="{6AF03937-2778-4D60-BABE-860E3D075C17}" destId="{6DB5BBF5-D494-4B85-960B-6BB29BE298CB}" srcOrd="2" destOrd="0" presId="urn:microsoft.com/office/officeart/2018/5/layout/IconLeafLabelList"/>
    <dgm:cxn modelId="{EA617E89-0316-4EA7-9319-6F954E7CA82D}" type="presParOf" srcId="{6AF03937-2778-4D60-BABE-860E3D075C17}" destId="{156D1BDA-F34E-43E0-A883-A070BF82E75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853C8C-DBCE-4B6D-8892-FFC061DC58F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A03B54-2A79-4A78-8640-B82428E606B8}">
      <dgm:prSet/>
      <dgm:spPr/>
      <dgm:t>
        <a:bodyPr/>
        <a:lstStyle/>
        <a:p>
          <a:r>
            <a:rPr lang="en-US" dirty="0">
              <a:latin typeface="Bell MT" panose="02020503060305020303" pitchFamily="18" charset="0"/>
            </a:rPr>
            <a:t>Orthopedic Surgeon</a:t>
          </a:r>
        </a:p>
      </dgm:t>
    </dgm:pt>
    <dgm:pt modelId="{84EF498A-0B32-4127-90A2-731222D469C7}" type="parTrans" cxnId="{03EC142A-3F5F-458F-8303-BC20578CD92A}">
      <dgm:prSet/>
      <dgm:spPr/>
      <dgm:t>
        <a:bodyPr/>
        <a:lstStyle/>
        <a:p>
          <a:endParaRPr lang="en-US"/>
        </a:p>
      </dgm:t>
    </dgm:pt>
    <dgm:pt modelId="{74541CE7-F534-494A-A015-A29D92445BBF}" type="sibTrans" cxnId="{03EC142A-3F5F-458F-8303-BC20578CD92A}">
      <dgm:prSet/>
      <dgm:spPr/>
      <dgm:t>
        <a:bodyPr/>
        <a:lstStyle/>
        <a:p>
          <a:endParaRPr lang="en-US"/>
        </a:p>
      </dgm:t>
    </dgm:pt>
    <dgm:pt modelId="{BFC636C6-4FB8-4109-B797-833AF620C93D}">
      <dgm:prSet/>
      <dgm:spPr/>
      <dgm:t>
        <a:bodyPr/>
        <a:lstStyle/>
        <a:p>
          <a:r>
            <a:rPr lang="en-US" dirty="0">
              <a:latin typeface="Bell MT" panose="02020503060305020303" pitchFamily="18" charset="0"/>
            </a:rPr>
            <a:t>Physician Assistant</a:t>
          </a:r>
        </a:p>
      </dgm:t>
    </dgm:pt>
    <dgm:pt modelId="{14E46889-BD15-4517-A878-93699E645E97}" type="parTrans" cxnId="{BB6758D7-B836-4479-A57E-17DC516664A5}">
      <dgm:prSet/>
      <dgm:spPr/>
      <dgm:t>
        <a:bodyPr/>
        <a:lstStyle/>
        <a:p>
          <a:endParaRPr lang="en-US"/>
        </a:p>
      </dgm:t>
    </dgm:pt>
    <dgm:pt modelId="{A74A7AD2-19F3-4782-92DB-3F9A2E28AEE0}" type="sibTrans" cxnId="{BB6758D7-B836-4479-A57E-17DC516664A5}">
      <dgm:prSet/>
      <dgm:spPr/>
      <dgm:t>
        <a:bodyPr/>
        <a:lstStyle/>
        <a:p>
          <a:endParaRPr lang="en-US"/>
        </a:p>
      </dgm:t>
    </dgm:pt>
    <dgm:pt modelId="{E22975F7-FE20-45C5-A3B1-A811063FF022}">
      <dgm:prSet/>
      <dgm:spPr/>
      <dgm:t>
        <a:bodyPr/>
        <a:lstStyle/>
        <a:p>
          <a:r>
            <a:rPr lang="en-US" dirty="0">
              <a:latin typeface="Bell MT" panose="02020503060305020303" pitchFamily="18" charset="0"/>
            </a:rPr>
            <a:t>Nurse Navigator</a:t>
          </a:r>
        </a:p>
      </dgm:t>
    </dgm:pt>
    <dgm:pt modelId="{E2F55559-4CF8-4685-AB76-434771B8FE05}" type="parTrans" cxnId="{739401D5-4B79-4CDD-9DC4-632670A1FD49}">
      <dgm:prSet/>
      <dgm:spPr/>
      <dgm:t>
        <a:bodyPr/>
        <a:lstStyle/>
        <a:p>
          <a:endParaRPr lang="en-US"/>
        </a:p>
      </dgm:t>
    </dgm:pt>
    <dgm:pt modelId="{F1F32B39-685C-4B8C-ADC5-FC14B48BE214}" type="sibTrans" cxnId="{739401D5-4B79-4CDD-9DC4-632670A1FD49}">
      <dgm:prSet/>
      <dgm:spPr/>
      <dgm:t>
        <a:bodyPr/>
        <a:lstStyle/>
        <a:p>
          <a:endParaRPr lang="en-US"/>
        </a:p>
      </dgm:t>
    </dgm:pt>
    <dgm:pt modelId="{C82E280E-687E-4BE2-84B2-6BCC09950218}">
      <dgm:prSet/>
      <dgm:spPr/>
      <dgm:t>
        <a:bodyPr/>
        <a:lstStyle/>
        <a:p>
          <a:r>
            <a:rPr lang="en-US" dirty="0">
              <a:latin typeface="Bell MT" panose="02020503060305020303" pitchFamily="18" charset="0"/>
            </a:rPr>
            <a:t>Medical Assistant</a:t>
          </a:r>
        </a:p>
      </dgm:t>
    </dgm:pt>
    <dgm:pt modelId="{5E350E5A-5E32-44B9-8452-152F5723B37C}" type="parTrans" cxnId="{336F231D-D2F0-4D22-84DF-604B6B04E190}">
      <dgm:prSet/>
      <dgm:spPr/>
      <dgm:t>
        <a:bodyPr/>
        <a:lstStyle/>
        <a:p>
          <a:endParaRPr lang="en-US"/>
        </a:p>
      </dgm:t>
    </dgm:pt>
    <dgm:pt modelId="{235EA2E3-A717-4BCD-A22F-EF2EE208B33D}" type="sibTrans" cxnId="{336F231D-D2F0-4D22-84DF-604B6B04E190}">
      <dgm:prSet/>
      <dgm:spPr/>
      <dgm:t>
        <a:bodyPr/>
        <a:lstStyle/>
        <a:p>
          <a:endParaRPr lang="en-US"/>
        </a:p>
      </dgm:t>
    </dgm:pt>
    <dgm:pt modelId="{99193C80-75FA-4EB6-A272-B0F56B6AA56E}">
      <dgm:prSet/>
      <dgm:spPr/>
      <dgm:t>
        <a:bodyPr/>
        <a:lstStyle/>
        <a:p>
          <a:r>
            <a:rPr lang="en-US" dirty="0">
              <a:latin typeface="Bell MT" panose="02020503060305020303" pitchFamily="18" charset="0"/>
            </a:rPr>
            <a:t>Hospital Staff</a:t>
          </a:r>
        </a:p>
      </dgm:t>
    </dgm:pt>
    <dgm:pt modelId="{07AD9C4B-74D3-4CDB-B13B-EA948A19D388}" type="parTrans" cxnId="{F371D3E8-9E02-450E-9AE6-EBC6BAD9F2AD}">
      <dgm:prSet/>
      <dgm:spPr/>
      <dgm:t>
        <a:bodyPr/>
        <a:lstStyle/>
        <a:p>
          <a:endParaRPr lang="en-US"/>
        </a:p>
      </dgm:t>
    </dgm:pt>
    <dgm:pt modelId="{DF593958-B04E-4E2D-A2A4-AFD64C2DD4BD}" type="sibTrans" cxnId="{F371D3E8-9E02-450E-9AE6-EBC6BAD9F2AD}">
      <dgm:prSet/>
      <dgm:spPr/>
      <dgm:t>
        <a:bodyPr/>
        <a:lstStyle/>
        <a:p>
          <a:endParaRPr lang="en-US"/>
        </a:p>
      </dgm:t>
    </dgm:pt>
    <dgm:pt modelId="{5655B3D4-8F04-4AE8-B4ED-33D114DCF39F}">
      <dgm:prSet/>
      <dgm:spPr/>
      <dgm:t>
        <a:bodyPr/>
        <a:lstStyle/>
        <a:p>
          <a:r>
            <a:rPr lang="en-US" dirty="0">
              <a:latin typeface="Bell MT" panose="02020503060305020303" pitchFamily="18" charset="0"/>
            </a:rPr>
            <a:t>Physical/Occupational Therapist</a:t>
          </a:r>
        </a:p>
      </dgm:t>
    </dgm:pt>
    <dgm:pt modelId="{0F0066C9-0E6D-45D7-B178-6888211F7632}" type="parTrans" cxnId="{C6A70FC4-68BB-42B3-8541-04AA4FD30005}">
      <dgm:prSet/>
      <dgm:spPr/>
      <dgm:t>
        <a:bodyPr/>
        <a:lstStyle/>
        <a:p>
          <a:endParaRPr lang="en-US"/>
        </a:p>
      </dgm:t>
    </dgm:pt>
    <dgm:pt modelId="{59319B49-7B9E-4073-8F0D-5BC4E57CEF8F}" type="sibTrans" cxnId="{C6A70FC4-68BB-42B3-8541-04AA4FD30005}">
      <dgm:prSet/>
      <dgm:spPr/>
      <dgm:t>
        <a:bodyPr/>
        <a:lstStyle/>
        <a:p>
          <a:endParaRPr lang="en-US"/>
        </a:p>
      </dgm:t>
    </dgm:pt>
    <dgm:pt modelId="{A5999EE7-1FD5-4006-863F-7DAE29704EAE}">
      <dgm:prSet/>
      <dgm:spPr/>
      <dgm:t>
        <a:bodyPr/>
        <a:lstStyle/>
        <a:p>
          <a:r>
            <a:rPr lang="en-US" dirty="0">
              <a:latin typeface="Bell MT" panose="02020503060305020303" pitchFamily="18" charset="0"/>
            </a:rPr>
            <a:t>Support Person/Coach</a:t>
          </a:r>
        </a:p>
      </dgm:t>
    </dgm:pt>
    <dgm:pt modelId="{E81F5403-BE82-44AF-90A6-ED9B59509292}" type="parTrans" cxnId="{EA4FB083-311A-4A68-AF0B-2938846B9CCB}">
      <dgm:prSet/>
      <dgm:spPr/>
      <dgm:t>
        <a:bodyPr/>
        <a:lstStyle/>
        <a:p>
          <a:endParaRPr lang="en-US"/>
        </a:p>
      </dgm:t>
    </dgm:pt>
    <dgm:pt modelId="{787B5230-4825-4EA2-94CC-D92DE4FC4006}" type="sibTrans" cxnId="{EA4FB083-311A-4A68-AF0B-2938846B9CCB}">
      <dgm:prSet/>
      <dgm:spPr/>
      <dgm:t>
        <a:bodyPr/>
        <a:lstStyle/>
        <a:p>
          <a:endParaRPr lang="en-US"/>
        </a:p>
      </dgm:t>
    </dgm:pt>
    <dgm:pt modelId="{BC49D73D-0CAF-40F7-9A46-90CC198102CB}" type="pres">
      <dgm:prSet presAssocID="{C8853C8C-DBCE-4B6D-8892-FFC061DC58F1}" presName="linear" presStyleCnt="0">
        <dgm:presLayoutVars>
          <dgm:animLvl val="lvl"/>
          <dgm:resizeHandles val="exact"/>
        </dgm:presLayoutVars>
      </dgm:prSet>
      <dgm:spPr/>
    </dgm:pt>
    <dgm:pt modelId="{DEE35A59-D3F4-4506-8206-B75583A3B1A3}" type="pres">
      <dgm:prSet presAssocID="{D6A03B54-2A79-4A78-8640-B82428E606B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BAAE6B4-E960-4B22-837A-B184D3A5A697}" type="pres">
      <dgm:prSet presAssocID="{74541CE7-F534-494A-A015-A29D92445BBF}" presName="spacer" presStyleCnt="0"/>
      <dgm:spPr/>
    </dgm:pt>
    <dgm:pt modelId="{6817B6B0-1E5C-44E7-BB5E-4FE375EDB134}" type="pres">
      <dgm:prSet presAssocID="{BFC636C6-4FB8-4109-B797-833AF620C93D}" presName="parentText" presStyleLbl="node1" presStyleIdx="1" presStyleCnt="7" custLinFactNeighborY="-11759">
        <dgm:presLayoutVars>
          <dgm:chMax val="0"/>
          <dgm:bulletEnabled val="1"/>
        </dgm:presLayoutVars>
      </dgm:prSet>
      <dgm:spPr/>
    </dgm:pt>
    <dgm:pt modelId="{277866B5-AB58-42A9-A692-F038CCFE56F6}" type="pres">
      <dgm:prSet presAssocID="{A74A7AD2-19F3-4782-92DB-3F9A2E28AEE0}" presName="spacer" presStyleCnt="0"/>
      <dgm:spPr/>
    </dgm:pt>
    <dgm:pt modelId="{C64C8BD4-D07E-4890-883B-08977CA56113}" type="pres">
      <dgm:prSet presAssocID="{E22975F7-FE20-45C5-A3B1-A811063FF02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509E36D-C53B-41FF-B660-103D73039101}" type="pres">
      <dgm:prSet presAssocID="{F1F32B39-685C-4B8C-ADC5-FC14B48BE214}" presName="spacer" presStyleCnt="0"/>
      <dgm:spPr/>
    </dgm:pt>
    <dgm:pt modelId="{9E8039A8-4284-4525-97DF-6AFCC255AC84}" type="pres">
      <dgm:prSet presAssocID="{C82E280E-687E-4BE2-84B2-6BCC0995021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7CACC6D-CB02-4560-8A5C-E97483A50080}" type="pres">
      <dgm:prSet presAssocID="{235EA2E3-A717-4BCD-A22F-EF2EE208B33D}" presName="spacer" presStyleCnt="0"/>
      <dgm:spPr/>
    </dgm:pt>
    <dgm:pt modelId="{6E6DA192-8781-4C20-B13F-2032D916153A}" type="pres">
      <dgm:prSet presAssocID="{99193C80-75FA-4EB6-A272-B0F56B6AA56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25614F2-AA1C-4DBD-8EB3-8FA5A4430F4A}" type="pres">
      <dgm:prSet presAssocID="{DF593958-B04E-4E2D-A2A4-AFD64C2DD4BD}" presName="spacer" presStyleCnt="0"/>
      <dgm:spPr/>
    </dgm:pt>
    <dgm:pt modelId="{668ACE51-CD2C-4021-B7F7-65DA93F0D86D}" type="pres">
      <dgm:prSet presAssocID="{5655B3D4-8F04-4AE8-B4ED-33D114DCF39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45AA7B1-A610-4C48-BC69-6709AB828CB6}" type="pres">
      <dgm:prSet presAssocID="{59319B49-7B9E-4073-8F0D-5BC4E57CEF8F}" presName="spacer" presStyleCnt="0"/>
      <dgm:spPr/>
    </dgm:pt>
    <dgm:pt modelId="{9670ACAD-078C-4B49-86C9-E347D8711E95}" type="pres">
      <dgm:prSet presAssocID="{A5999EE7-1FD5-4006-863F-7DAE29704EA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36F231D-D2F0-4D22-84DF-604B6B04E190}" srcId="{C8853C8C-DBCE-4B6D-8892-FFC061DC58F1}" destId="{C82E280E-687E-4BE2-84B2-6BCC09950218}" srcOrd="3" destOrd="0" parTransId="{5E350E5A-5E32-44B9-8452-152F5723B37C}" sibTransId="{235EA2E3-A717-4BCD-A22F-EF2EE208B33D}"/>
    <dgm:cxn modelId="{03EC142A-3F5F-458F-8303-BC20578CD92A}" srcId="{C8853C8C-DBCE-4B6D-8892-FFC061DC58F1}" destId="{D6A03B54-2A79-4A78-8640-B82428E606B8}" srcOrd="0" destOrd="0" parTransId="{84EF498A-0B32-4127-90A2-731222D469C7}" sibTransId="{74541CE7-F534-494A-A015-A29D92445BBF}"/>
    <dgm:cxn modelId="{78A3F43B-9298-4B11-9C6A-B1DBB86DAAFA}" type="presOf" srcId="{A5999EE7-1FD5-4006-863F-7DAE29704EAE}" destId="{9670ACAD-078C-4B49-86C9-E347D8711E95}" srcOrd="0" destOrd="0" presId="urn:microsoft.com/office/officeart/2005/8/layout/vList2"/>
    <dgm:cxn modelId="{626D4548-C595-40A9-9432-61C540E10586}" type="presOf" srcId="{C8853C8C-DBCE-4B6D-8892-FFC061DC58F1}" destId="{BC49D73D-0CAF-40F7-9A46-90CC198102CB}" srcOrd="0" destOrd="0" presId="urn:microsoft.com/office/officeart/2005/8/layout/vList2"/>
    <dgm:cxn modelId="{D3E72653-FC18-4BD9-8823-3C152DD88640}" type="presOf" srcId="{5655B3D4-8F04-4AE8-B4ED-33D114DCF39F}" destId="{668ACE51-CD2C-4021-B7F7-65DA93F0D86D}" srcOrd="0" destOrd="0" presId="urn:microsoft.com/office/officeart/2005/8/layout/vList2"/>
    <dgm:cxn modelId="{03825D7C-6C7F-4F0A-926D-B2EDCE096D06}" type="presOf" srcId="{C82E280E-687E-4BE2-84B2-6BCC09950218}" destId="{9E8039A8-4284-4525-97DF-6AFCC255AC84}" srcOrd="0" destOrd="0" presId="urn:microsoft.com/office/officeart/2005/8/layout/vList2"/>
    <dgm:cxn modelId="{EA4FB083-311A-4A68-AF0B-2938846B9CCB}" srcId="{C8853C8C-DBCE-4B6D-8892-FFC061DC58F1}" destId="{A5999EE7-1FD5-4006-863F-7DAE29704EAE}" srcOrd="6" destOrd="0" parTransId="{E81F5403-BE82-44AF-90A6-ED9B59509292}" sibTransId="{787B5230-4825-4EA2-94CC-D92DE4FC4006}"/>
    <dgm:cxn modelId="{7F52CF92-6530-4362-AA92-790B16022477}" type="presOf" srcId="{BFC636C6-4FB8-4109-B797-833AF620C93D}" destId="{6817B6B0-1E5C-44E7-BB5E-4FE375EDB134}" srcOrd="0" destOrd="0" presId="urn:microsoft.com/office/officeart/2005/8/layout/vList2"/>
    <dgm:cxn modelId="{01156C98-2319-45CE-BEC5-92B77F0E78E0}" type="presOf" srcId="{D6A03B54-2A79-4A78-8640-B82428E606B8}" destId="{DEE35A59-D3F4-4506-8206-B75583A3B1A3}" srcOrd="0" destOrd="0" presId="urn:microsoft.com/office/officeart/2005/8/layout/vList2"/>
    <dgm:cxn modelId="{5F0A89AE-21A0-40BF-8DAE-0CCC32626F12}" type="presOf" srcId="{99193C80-75FA-4EB6-A272-B0F56B6AA56E}" destId="{6E6DA192-8781-4C20-B13F-2032D916153A}" srcOrd="0" destOrd="0" presId="urn:microsoft.com/office/officeart/2005/8/layout/vList2"/>
    <dgm:cxn modelId="{C6A70FC4-68BB-42B3-8541-04AA4FD30005}" srcId="{C8853C8C-DBCE-4B6D-8892-FFC061DC58F1}" destId="{5655B3D4-8F04-4AE8-B4ED-33D114DCF39F}" srcOrd="5" destOrd="0" parTransId="{0F0066C9-0E6D-45D7-B178-6888211F7632}" sibTransId="{59319B49-7B9E-4073-8F0D-5BC4E57CEF8F}"/>
    <dgm:cxn modelId="{739401D5-4B79-4CDD-9DC4-632670A1FD49}" srcId="{C8853C8C-DBCE-4B6D-8892-FFC061DC58F1}" destId="{E22975F7-FE20-45C5-A3B1-A811063FF022}" srcOrd="2" destOrd="0" parTransId="{E2F55559-4CF8-4685-AB76-434771B8FE05}" sibTransId="{F1F32B39-685C-4B8C-ADC5-FC14B48BE214}"/>
    <dgm:cxn modelId="{BB6758D7-B836-4479-A57E-17DC516664A5}" srcId="{C8853C8C-DBCE-4B6D-8892-FFC061DC58F1}" destId="{BFC636C6-4FB8-4109-B797-833AF620C93D}" srcOrd="1" destOrd="0" parTransId="{14E46889-BD15-4517-A878-93699E645E97}" sibTransId="{A74A7AD2-19F3-4782-92DB-3F9A2E28AEE0}"/>
    <dgm:cxn modelId="{C4D3CFDA-D9D6-4F20-B911-1228E6646533}" type="presOf" srcId="{E22975F7-FE20-45C5-A3B1-A811063FF022}" destId="{C64C8BD4-D07E-4890-883B-08977CA56113}" srcOrd="0" destOrd="0" presId="urn:microsoft.com/office/officeart/2005/8/layout/vList2"/>
    <dgm:cxn modelId="{F371D3E8-9E02-450E-9AE6-EBC6BAD9F2AD}" srcId="{C8853C8C-DBCE-4B6D-8892-FFC061DC58F1}" destId="{99193C80-75FA-4EB6-A272-B0F56B6AA56E}" srcOrd="4" destOrd="0" parTransId="{07AD9C4B-74D3-4CDB-B13B-EA948A19D388}" sibTransId="{DF593958-B04E-4E2D-A2A4-AFD64C2DD4BD}"/>
    <dgm:cxn modelId="{D4B12263-71B8-4269-870A-953D007402D4}" type="presParOf" srcId="{BC49D73D-0CAF-40F7-9A46-90CC198102CB}" destId="{DEE35A59-D3F4-4506-8206-B75583A3B1A3}" srcOrd="0" destOrd="0" presId="urn:microsoft.com/office/officeart/2005/8/layout/vList2"/>
    <dgm:cxn modelId="{C2E538A0-5DA8-466B-8FD0-DD3C9984D105}" type="presParOf" srcId="{BC49D73D-0CAF-40F7-9A46-90CC198102CB}" destId="{2BAAE6B4-E960-4B22-837A-B184D3A5A697}" srcOrd="1" destOrd="0" presId="urn:microsoft.com/office/officeart/2005/8/layout/vList2"/>
    <dgm:cxn modelId="{9673748A-25FA-4E09-B439-75725757DE68}" type="presParOf" srcId="{BC49D73D-0CAF-40F7-9A46-90CC198102CB}" destId="{6817B6B0-1E5C-44E7-BB5E-4FE375EDB134}" srcOrd="2" destOrd="0" presId="urn:microsoft.com/office/officeart/2005/8/layout/vList2"/>
    <dgm:cxn modelId="{7A4BC94E-4500-48CA-8979-7916B22A7D7C}" type="presParOf" srcId="{BC49D73D-0CAF-40F7-9A46-90CC198102CB}" destId="{277866B5-AB58-42A9-A692-F038CCFE56F6}" srcOrd="3" destOrd="0" presId="urn:microsoft.com/office/officeart/2005/8/layout/vList2"/>
    <dgm:cxn modelId="{78C29FCB-DEFC-4178-93EE-14A22187C3C1}" type="presParOf" srcId="{BC49D73D-0CAF-40F7-9A46-90CC198102CB}" destId="{C64C8BD4-D07E-4890-883B-08977CA56113}" srcOrd="4" destOrd="0" presId="urn:microsoft.com/office/officeart/2005/8/layout/vList2"/>
    <dgm:cxn modelId="{EBC1D21D-7243-40CD-82D7-694F0AD8B7F3}" type="presParOf" srcId="{BC49D73D-0CAF-40F7-9A46-90CC198102CB}" destId="{0509E36D-C53B-41FF-B660-103D73039101}" srcOrd="5" destOrd="0" presId="urn:microsoft.com/office/officeart/2005/8/layout/vList2"/>
    <dgm:cxn modelId="{754A5207-2FC3-4074-8239-4C511B06E335}" type="presParOf" srcId="{BC49D73D-0CAF-40F7-9A46-90CC198102CB}" destId="{9E8039A8-4284-4525-97DF-6AFCC255AC84}" srcOrd="6" destOrd="0" presId="urn:microsoft.com/office/officeart/2005/8/layout/vList2"/>
    <dgm:cxn modelId="{585A0A8B-514A-4C82-8B77-FD56244BB17A}" type="presParOf" srcId="{BC49D73D-0CAF-40F7-9A46-90CC198102CB}" destId="{07CACC6D-CB02-4560-8A5C-E97483A50080}" srcOrd="7" destOrd="0" presId="urn:microsoft.com/office/officeart/2005/8/layout/vList2"/>
    <dgm:cxn modelId="{783573CB-8D47-4B26-B1C0-0ED819DC58AC}" type="presParOf" srcId="{BC49D73D-0CAF-40F7-9A46-90CC198102CB}" destId="{6E6DA192-8781-4C20-B13F-2032D916153A}" srcOrd="8" destOrd="0" presId="urn:microsoft.com/office/officeart/2005/8/layout/vList2"/>
    <dgm:cxn modelId="{858C09D8-4294-4B19-9E5C-61D8F6D5BE7B}" type="presParOf" srcId="{BC49D73D-0CAF-40F7-9A46-90CC198102CB}" destId="{625614F2-AA1C-4DBD-8EB3-8FA5A4430F4A}" srcOrd="9" destOrd="0" presId="urn:microsoft.com/office/officeart/2005/8/layout/vList2"/>
    <dgm:cxn modelId="{07678345-1B29-4C3E-BEAA-AFA159DABA11}" type="presParOf" srcId="{BC49D73D-0CAF-40F7-9A46-90CC198102CB}" destId="{668ACE51-CD2C-4021-B7F7-65DA93F0D86D}" srcOrd="10" destOrd="0" presId="urn:microsoft.com/office/officeart/2005/8/layout/vList2"/>
    <dgm:cxn modelId="{C8DC4211-B882-480D-9068-316A2A8CA321}" type="presParOf" srcId="{BC49D73D-0CAF-40F7-9A46-90CC198102CB}" destId="{845AA7B1-A610-4C48-BC69-6709AB828CB6}" srcOrd="11" destOrd="0" presId="urn:microsoft.com/office/officeart/2005/8/layout/vList2"/>
    <dgm:cxn modelId="{63248E96-C147-40BE-9BE2-11A7526823C8}" type="presParOf" srcId="{BC49D73D-0CAF-40F7-9A46-90CC198102CB}" destId="{9670ACAD-078C-4B49-86C9-E347D8711E9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407C9E-5D4D-4AE3-816D-8550368C29D0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4475D0E-AEFF-4A54-85BA-B86BE99432B8}">
      <dgm:prSet/>
      <dgm:spPr/>
      <dgm:t>
        <a:bodyPr/>
        <a:lstStyle/>
        <a:p>
          <a:r>
            <a:rPr lang="en-US" b="1"/>
            <a:t>FMLA or Employer/Assistance Paperwork</a:t>
          </a:r>
          <a:endParaRPr lang="en-US"/>
        </a:p>
      </dgm:t>
    </dgm:pt>
    <dgm:pt modelId="{853CF5ED-8EA1-496B-8AF9-8572A4C85AB4}" type="parTrans" cxnId="{38639AD7-C64B-48B7-8D2E-EE4E21559AAA}">
      <dgm:prSet/>
      <dgm:spPr/>
      <dgm:t>
        <a:bodyPr/>
        <a:lstStyle/>
        <a:p>
          <a:endParaRPr lang="en-US"/>
        </a:p>
      </dgm:t>
    </dgm:pt>
    <dgm:pt modelId="{5129DC26-A997-4654-B385-C554845058AE}" type="sibTrans" cxnId="{38639AD7-C64B-48B7-8D2E-EE4E21559AAA}">
      <dgm:prSet/>
      <dgm:spPr/>
      <dgm:t>
        <a:bodyPr/>
        <a:lstStyle/>
        <a:p>
          <a:endParaRPr lang="en-US"/>
        </a:p>
      </dgm:t>
    </dgm:pt>
    <dgm:pt modelId="{FE8DE423-206C-40EC-9D57-31A2E3D476A9}">
      <dgm:prSet/>
      <dgm:spPr/>
      <dgm:t>
        <a:bodyPr/>
        <a:lstStyle/>
        <a:p>
          <a:r>
            <a:rPr lang="en-US" dirty="0"/>
            <a:t>Drop off or fax to Deer Lodge Medical Center Clinic</a:t>
          </a:r>
        </a:p>
      </dgm:t>
    </dgm:pt>
    <dgm:pt modelId="{6B70BE6F-466F-4780-BC6B-55ABFEF9E3D6}" type="parTrans" cxnId="{27716267-66A1-44EF-84E4-94A35C1D696D}">
      <dgm:prSet/>
      <dgm:spPr/>
      <dgm:t>
        <a:bodyPr/>
        <a:lstStyle/>
        <a:p>
          <a:endParaRPr lang="en-US"/>
        </a:p>
      </dgm:t>
    </dgm:pt>
    <dgm:pt modelId="{8522C56C-1544-4E8E-A806-AD45B871968D}" type="sibTrans" cxnId="{27716267-66A1-44EF-84E4-94A35C1D696D}">
      <dgm:prSet/>
      <dgm:spPr/>
      <dgm:t>
        <a:bodyPr/>
        <a:lstStyle/>
        <a:p>
          <a:endParaRPr lang="en-US"/>
        </a:p>
      </dgm:t>
    </dgm:pt>
    <dgm:pt modelId="{85C9FDB7-53F3-47F1-8B3E-8F7536357AB0}">
      <dgm:prSet/>
      <dgm:spPr/>
      <dgm:t>
        <a:bodyPr/>
        <a:lstStyle/>
        <a:p>
          <a:r>
            <a:rPr lang="en-US" dirty="0"/>
            <a:t>Ortho fax: (406)-846-4784</a:t>
          </a:r>
        </a:p>
      </dgm:t>
    </dgm:pt>
    <dgm:pt modelId="{07393DD1-4DE8-4012-9E3B-A225201D02A5}" type="parTrans" cxnId="{4EE586BD-005D-4A69-ABED-5FCE35CEA440}">
      <dgm:prSet/>
      <dgm:spPr/>
      <dgm:t>
        <a:bodyPr/>
        <a:lstStyle/>
        <a:p>
          <a:endParaRPr lang="en-US"/>
        </a:p>
      </dgm:t>
    </dgm:pt>
    <dgm:pt modelId="{A218DF4C-F9A6-4D53-AE06-54E4F49D83C0}" type="sibTrans" cxnId="{4EE586BD-005D-4A69-ABED-5FCE35CEA440}">
      <dgm:prSet/>
      <dgm:spPr/>
      <dgm:t>
        <a:bodyPr/>
        <a:lstStyle/>
        <a:p>
          <a:endParaRPr lang="en-US"/>
        </a:p>
      </dgm:t>
    </dgm:pt>
    <dgm:pt modelId="{CFB88DDC-4145-4076-8F67-29DC9188FD5C}">
      <dgm:prSet/>
      <dgm:spPr/>
      <dgm:t>
        <a:bodyPr/>
        <a:lstStyle/>
        <a:p>
          <a:r>
            <a:rPr lang="en-US" b="1"/>
            <a:t>Insurance Authorization</a:t>
          </a:r>
          <a:endParaRPr lang="en-US"/>
        </a:p>
      </dgm:t>
    </dgm:pt>
    <dgm:pt modelId="{46ED0BF0-C65C-49EA-BE55-2EE8E201FCE3}" type="parTrans" cxnId="{B6E5D784-E726-4562-B06A-83BBDFBEEA72}">
      <dgm:prSet/>
      <dgm:spPr/>
      <dgm:t>
        <a:bodyPr/>
        <a:lstStyle/>
        <a:p>
          <a:endParaRPr lang="en-US"/>
        </a:p>
      </dgm:t>
    </dgm:pt>
    <dgm:pt modelId="{8FDAD507-13CA-4AEA-9744-4EEF06438A41}" type="sibTrans" cxnId="{B6E5D784-E726-4562-B06A-83BBDFBEEA72}">
      <dgm:prSet/>
      <dgm:spPr/>
      <dgm:t>
        <a:bodyPr/>
        <a:lstStyle/>
        <a:p>
          <a:endParaRPr lang="en-US"/>
        </a:p>
      </dgm:t>
    </dgm:pt>
    <dgm:pt modelId="{B17BE274-D4B3-4950-9F78-47B7F2C0CC93}">
      <dgm:prSet/>
      <dgm:spPr/>
      <dgm:t>
        <a:bodyPr/>
        <a:lstStyle/>
        <a:p>
          <a:r>
            <a:rPr lang="en-US" dirty="0"/>
            <a:t>Prior-authorization team at DLMC</a:t>
          </a:r>
        </a:p>
      </dgm:t>
    </dgm:pt>
    <dgm:pt modelId="{121DE468-8016-4A5A-943D-9677ADDCA38A}" type="parTrans" cxnId="{DD7DFFCC-7D35-4C0D-B28A-7726DA647AE6}">
      <dgm:prSet/>
      <dgm:spPr/>
      <dgm:t>
        <a:bodyPr/>
        <a:lstStyle/>
        <a:p>
          <a:endParaRPr lang="en-US"/>
        </a:p>
      </dgm:t>
    </dgm:pt>
    <dgm:pt modelId="{688019F6-1F57-4201-9296-FA37DD881A95}" type="sibTrans" cxnId="{DD7DFFCC-7D35-4C0D-B28A-7726DA647AE6}">
      <dgm:prSet/>
      <dgm:spPr/>
      <dgm:t>
        <a:bodyPr/>
        <a:lstStyle/>
        <a:p>
          <a:endParaRPr lang="en-US"/>
        </a:p>
      </dgm:t>
    </dgm:pt>
    <dgm:pt modelId="{46CFDF56-BA7B-4D9D-A50B-C35A34C1024D}">
      <dgm:prSet/>
      <dgm:spPr/>
      <dgm:t>
        <a:bodyPr/>
        <a:lstStyle/>
        <a:p>
          <a:r>
            <a:rPr lang="en-US"/>
            <a:t>Will contact you if no-go</a:t>
          </a:r>
        </a:p>
      </dgm:t>
    </dgm:pt>
    <dgm:pt modelId="{B77A1681-C38B-4144-BB61-8621072D3EC9}" type="parTrans" cxnId="{A503918C-2678-4C90-A0B6-9FC129782DDA}">
      <dgm:prSet/>
      <dgm:spPr/>
      <dgm:t>
        <a:bodyPr/>
        <a:lstStyle/>
        <a:p>
          <a:endParaRPr lang="en-US"/>
        </a:p>
      </dgm:t>
    </dgm:pt>
    <dgm:pt modelId="{412A11A1-7889-4265-A6D1-DC9EC24F12D0}" type="sibTrans" cxnId="{A503918C-2678-4C90-A0B6-9FC129782DDA}">
      <dgm:prSet/>
      <dgm:spPr/>
      <dgm:t>
        <a:bodyPr/>
        <a:lstStyle/>
        <a:p>
          <a:endParaRPr lang="en-US"/>
        </a:p>
      </dgm:t>
    </dgm:pt>
    <dgm:pt modelId="{2B8BC282-DBE8-403E-92FE-12590724E1FF}">
      <dgm:prSet/>
      <dgm:spPr/>
      <dgm:t>
        <a:bodyPr/>
        <a:lstStyle/>
        <a:p>
          <a:r>
            <a:rPr lang="en-US" dirty="0"/>
            <a:t>Questions: patient Financial Services: (406) 846-7735</a:t>
          </a:r>
        </a:p>
      </dgm:t>
    </dgm:pt>
    <dgm:pt modelId="{3035B009-5477-4906-B7E9-8A428D15DE02}" type="parTrans" cxnId="{4B720033-58FF-43DD-8D6E-C33FD72E5799}">
      <dgm:prSet/>
      <dgm:spPr/>
      <dgm:t>
        <a:bodyPr/>
        <a:lstStyle/>
        <a:p>
          <a:endParaRPr lang="en-US"/>
        </a:p>
      </dgm:t>
    </dgm:pt>
    <dgm:pt modelId="{4BE11160-3BBF-4E10-ACAB-1F5C6183534F}" type="sibTrans" cxnId="{4B720033-58FF-43DD-8D6E-C33FD72E5799}">
      <dgm:prSet/>
      <dgm:spPr/>
      <dgm:t>
        <a:bodyPr/>
        <a:lstStyle/>
        <a:p>
          <a:endParaRPr lang="en-US"/>
        </a:p>
      </dgm:t>
    </dgm:pt>
    <dgm:pt modelId="{3CE7500A-8EC0-4904-A931-8AF4CA330B3C}" type="pres">
      <dgm:prSet presAssocID="{ED407C9E-5D4D-4AE3-816D-8550368C29D0}" presName="linear" presStyleCnt="0">
        <dgm:presLayoutVars>
          <dgm:animLvl val="lvl"/>
          <dgm:resizeHandles val="exact"/>
        </dgm:presLayoutVars>
      </dgm:prSet>
      <dgm:spPr/>
    </dgm:pt>
    <dgm:pt modelId="{7E7BE560-4B19-4DA6-8E3A-FE4E25CFB93C}" type="pres">
      <dgm:prSet presAssocID="{64475D0E-AEFF-4A54-85BA-B86BE99432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FC83CC2-AD65-470F-97D2-F0F3744C373E}" type="pres">
      <dgm:prSet presAssocID="{64475D0E-AEFF-4A54-85BA-B86BE99432B8}" presName="childText" presStyleLbl="revTx" presStyleIdx="0" presStyleCnt="2">
        <dgm:presLayoutVars>
          <dgm:bulletEnabled val="1"/>
        </dgm:presLayoutVars>
      </dgm:prSet>
      <dgm:spPr/>
    </dgm:pt>
    <dgm:pt modelId="{ED69F978-06B8-4CD9-9388-5B9FDAA13D00}" type="pres">
      <dgm:prSet presAssocID="{CFB88DDC-4145-4076-8F67-29DC9188FD5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A4431B1-FDD5-4D34-B600-41FE9A149484}" type="pres">
      <dgm:prSet presAssocID="{CFB88DDC-4145-4076-8F67-29DC9188FD5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3E38926-7F66-4B01-A860-4D177075E67F}" type="presOf" srcId="{2B8BC282-DBE8-403E-92FE-12590724E1FF}" destId="{3A4431B1-FDD5-4D34-B600-41FE9A149484}" srcOrd="0" destOrd="2" presId="urn:microsoft.com/office/officeart/2005/8/layout/vList2"/>
    <dgm:cxn modelId="{4B720033-58FF-43DD-8D6E-C33FD72E5799}" srcId="{CFB88DDC-4145-4076-8F67-29DC9188FD5C}" destId="{2B8BC282-DBE8-403E-92FE-12590724E1FF}" srcOrd="2" destOrd="0" parTransId="{3035B009-5477-4906-B7E9-8A428D15DE02}" sibTransId="{4BE11160-3BBF-4E10-ACAB-1F5C6183534F}"/>
    <dgm:cxn modelId="{C538FD3A-3D34-4997-92A5-D6AA5AFC88ED}" type="presOf" srcId="{46CFDF56-BA7B-4D9D-A50B-C35A34C1024D}" destId="{3A4431B1-FDD5-4D34-B600-41FE9A149484}" srcOrd="0" destOrd="1" presId="urn:microsoft.com/office/officeart/2005/8/layout/vList2"/>
    <dgm:cxn modelId="{78DBFC61-E8CE-4854-A55E-272514363E91}" type="presOf" srcId="{85C9FDB7-53F3-47F1-8B3E-8F7536357AB0}" destId="{BFC83CC2-AD65-470F-97D2-F0F3744C373E}" srcOrd="0" destOrd="1" presId="urn:microsoft.com/office/officeart/2005/8/layout/vList2"/>
    <dgm:cxn modelId="{27716267-66A1-44EF-84E4-94A35C1D696D}" srcId="{64475D0E-AEFF-4A54-85BA-B86BE99432B8}" destId="{FE8DE423-206C-40EC-9D57-31A2E3D476A9}" srcOrd="0" destOrd="0" parTransId="{6B70BE6F-466F-4780-BC6B-55ABFEF9E3D6}" sibTransId="{8522C56C-1544-4E8E-A806-AD45B871968D}"/>
    <dgm:cxn modelId="{FA9D4B59-ECAA-453F-8F93-E4B87AB35F0D}" type="presOf" srcId="{64475D0E-AEFF-4A54-85BA-B86BE99432B8}" destId="{7E7BE560-4B19-4DA6-8E3A-FE4E25CFB93C}" srcOrd="0" destOrd="0" presId="urn:microsoft.com/office/officeart/2005/8/layout/vList2"/>
    <dgm:cxn modelId="{2B635079-6402-4427-B1AF-F1941DC7B3AE}" type="presOf" srcId="{CFB88DDC-4145-4076-8F67-29DC9188FD5C}" destId="{ED69F978-06B8-4CD9-9388-5B9FDAA13D00}" srcOrd="0" destOrd="0" presId="urn:microsoft.com/office/officeart/2005/8/layout/vList2"/>
    <dgm:cxn modelId="{B6E5D784-E726-4562-B06A-83BBDFBEEA72}" srcId="{ED407C9E-5D4D-4AE3-816D-8550368C29D0}" destId="{CFB88DDC-4145-4076-8F67-29DC9188FD5C}" srcOrd="1" destOrd="0" parTransId="{46ED0BF0-C65C-49EA-BE55-2EE8E201FCE3}" sibTransId="{8FDAD507-13CA-4AEA-9744-4EEF06438A41}"/>
    <dgm:cxn modelId="{C649F987-5B76-4F3D-BAC0-C617CFFC39AD}" type="presOf" srcId="{ED407C9E-5D4D-4AE3-816D-8550368C29D0}" destId="{3CE7500A-8EC0-4904-A931-8AF4CA330B3C}" srcOrd="0" destOrd="0" presId="urn:microsoft.com/office/officeart/2005/8/layout/vList2"/>
    <dgm:cxn modelId="{A503918C-2678-4C90-A0B6-9FC129782DDA}" srcId="{CFB88DDC-4145-4076-8F67-29DC9188FD5C}" destId="{46CFDF56-BA7B-4D9D-A50B-C35A34C1024D}" srcOrd="1" destOrd="0" parTransId="{B77A1681-C38B-4144-BB61-8621072D3EC9}" sibTransId="{412A11A1-7889-4265-A6D1-DC9EC24F12D0}"/>
    <dgm:cxn modelId="{A7E126B2-7E35-4B99-AF07-E2C65FE142B2}" type="presOf" srcId="{FE8DE423-206C-40EC-9D57-31A2E3D476A9}" destId="{BFC83CC2-AD65-470F-97D2-F0F3744C373E}" srcOrd="0" destOrd="0" presId="urn:microsoft.com/office/officeart/2005/8/layout/vList2"/>
    <dgm:cxn modelId="{4EE586BD-005D-4A69-ABED-5FCE35CEA440}" srcId="{64475D0E-AEFF-4A54-85BA-B86BE99432B8}" destId="{85C9FDB7-53F3-47F1-8B3E-8F7536357AB0}" srcOrd="1" destOrd="0" parTransId="{07393DD1-4DE8-4012-9E3B-A225201D02A5}" sibTransId="{A218DF4C-F9A6-4D53-AE06-54E4F49D83C0}"/>
    <dgm:cxn modelId="{DD7DFFCC-7D35-4C0D-B28A-7726DA647AE6}" srcId="{CFB88DDC-4145-4076-8F67-29DC9188FD5C}" destId="{B17BE274-D4B3-4950-9F78-47B7F2C0CC93}" srcOrd="0" destOrd="0" parTransId="{121DE468-8016-4A5A-943D-9677ADDCA38A}" sibTransId="{688019F6-1F57-4201-9296-FA37DD881A95}"/>
    <dgm:cxn modelId="{38639AD7-C64B-48B7-8D2E-EE4E21559AAA}" srcId="{ED407C9E-5D4D-4AE3-816D-8550368C29D0}" destId="{64475D0E-AEFF-4A54-85BA-B86BE99432B8}" srcOrd="0" destOrd="0" parTransId="{853CF5ED-8EA1-496B-8AF9-8572A4C85AB4}" sibTransId="{5129DC26-A997-4654-B385-C554845058AE}"/>
    <dgm:cxn modelId="{010170F4-9F1B-4A9A-99BA-4948EF3370C1}" type="presOf" srcId="{B17BE274-D4B3-4950-9F78-47B7F2C0CC93}" destId="{3A4431B1-FDD5-4D34-B600-41FE9A149484}" srcOrd="0" destOrd="0" presId="urn:microsoft.com/office/officeart/2005/8/layout/vList2"/>
    <dgm:cxn modelId="{71F1CEBF-F7F4-495C-AC5E-5C7E80621358}" type="presParOf" srcId="{3CE7500A-8EC0-4904-A931-8AF4CA330B3C}" destId="{7E7BE560-4B19-4DA6-8E3A-FE4E25CFB93C}" srcOrd="0" destOrd="0" presId="urn:microsoft.com/office/officeart/2005/8/layout/vList2"/>
    <dgm:cxn modelId="{579F49D3-E3FE-47BD-ABC1-A121E0EEE1FC}" type="presParOf" srcId="{3CE7500A-8EC0-4904-A931-8AF4CA330B3C}" destId="{BFC83CC2-AD65-470F-97D2-F0F3744C373E}" srcOrd="1" destOrd="0" presId="urn:microsoft.com/office/officeart/2005/8/layout/vList2"/>
    <dgm:cxn modelId="{E7D44478-89B4-4FE9-B62B-563E8B39FE3F}" type="presParOf" srcId="{3CE7500A-8EC0-4904-A931-8AF4CA330B3C}" destId="{ED69F978-06B8-4CD9-9388-5B9FDAA13D00}" srcOrd="2" destOrd="0" presId="urn:microsoft.com/office/officeart/2005/8/layout/vList2"/>
    <dgm:cxn modelId="{2941174E-6AFA-4534-B5F0-EFC3EF9C4C7C}" type="presParOf" srcId="{3CE7500A-8EC0-4904-A931-8AF4CA330B3C}" destId="{3A4431B1-FDD5-4D34-B600-41FE9A14948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27035B-5BFB-4B7B-BB16-66BD6106938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1D06F7C-AE88-476D-96CA-AC074951323F}">
      <dgm:prSet/>
      <dgm:spPr/>
      <dgm:t>
        <a:bodyPr/>
        <a:lstStyle/>
        <a:p>
          <a:r>
            <a:rPr lang="en-US" dirty="0">
              <a:latin typeface="Bell MT" panose="02020503060305020303" pitchFamily="18" charset="0"/>
            </a:rPr>
            <a:t>Hematology Clearance</a:t>
          </a:r>
        </a:p>
      </dgm:t>
    </dgm:pt>
    <dgm:pt modelId="{0F9A5C57-71E4-4F25-8951-CD75A88C5E73}" type="parTrans" cxnId="{44D24773-782F-48F5-BB16-9C3B9124C86E}">
      <dgm:prSet/>
      <dgm:spPr/>
      <dgm:t>
        <a:bodyPr/>
        <a:lstStyle/>
        <a:p>
          <a:endParaRPr lang="en-US"/>
        </a:p>
      </dgm:t>
    </dgm:pt>
    <dgm:pt modelId="{F7011749-E918-4650-99B3-95A9274283F6}" type="sibTrans" cxnId="{44D24773-782F-48F5-BB16-9C3B9124C86E}">
      <dgm:prSet/>
      <dgm:spPr/>
      <dgm:t>
        <a:bodyPr/>
        <a:lstStyle/>
        <a:p>
          <a:endParaRPr lang="en-US"/>
        </a:p>
      </dgm:t>
    </dgm:pt>
    <dgm:pt modelId="{7D6A14DC-2E43-4A09-B61E-6CF931F2C50D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latin typeface="Bell MT" panose="02020503060305020303" pitchFamily="18" charset="0"/>
            </a:rPr>
            <a:t>History of </a:t>
          </a:r>
          <a:r>
            <a:rPr lang="en-US" u="sng" dirty="0">
              <a:latin typeface="Bell MT" panose="02020503060305020303" pitchFamily="18" charset="0"/>
            </a:rPr>
            <a:t>blood clots, blood disorder, stroke, or strong family history</a:t>
          </a:r>
          <a:endParaRPr lang="en-US" dirty="0">
            <a:latin typeface="Bell MT" panose="02020503060305020303" pitchFamily="18" charset="0"/>
          </a:endParaRPr>
        </a:p>
      </dgm:t>
    </dgm:pt>
    <dgm:pt modelId="{EA3D17AB-DE27-48A9-925F-D90E98619440}" type="parTrans" cxnId="{DA227936-177F-443B-85E0-1B4E751D7757}">
      <dgm:prSet/>
      <dgm:spPr/>
      <dgm:t>
        <a:bodyPr/>
        <a:lstStyle/>
        <a:p>
          <a:endParaRPr lang="en-US"/>
        </a:p>
      </dgm:t>
    </dgm:pt>
    <dgm:pt modelId="{671C356F-5198-407E-9CB1-EA7D3AFF3EDE}" type="sibTrans" cxnId="{DA227936-177F-443B-85E0-1B4E751D7757}">
      <dgm:prSet/>
      <dgm:spPr/>
      <dgm:t>
        <a:bodyPr/>
        <a:lstStyle/>
        <a:p>
          <a:endParaRPr lang="en-US"/>
        </a:p>
      </dgm:t>
    </dgm:pt>
    <dgm:pt modelId="{4FE88E33-9786-4BA1-8171-0FBDB9AD0AA4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latin typeface="Bell MT" panose="02020503060305020303" pitchFamily="18" charset="0"/>
            </a:rPr>
            <a:t>Already see a hematologist for a medical condition</a:t>
          </a:r>
        </a:p>
      </dgm:t>
    </dgm:pt>
    <dgm:pt modelId="{DDA47ABF-2BA7-429B-B148-E613DB88C1E4}" type="parTrans" cxnId="{DE1E53BC-6407-4F94-B10E-03878B0E770E}">
      <dgm:prSet/>
      <dgm:spPr/>
      <dgm:t>
        <a:bodyPr/>
        <a:lstStyle/>
        <a:p>
          <a:endParaRPr lang="en-US"/>
        </a:p>
      </dgm:t>
    </dgm:pt>
    <dgm:pt modelId="{5D21B86B-C6EB-49B4-B0C3-E599EBDCCC0C}" type="sibTrans" cxnId="{DE1E53BC-6407-4F94-B10E-03878B0E770E}">
      <dgm:prSet/>
      <dgm:spPr/>
      <dgm:t>
        <a:bodyPr/>
        <a:lstStyle/>
        <a:p>
          <a:endParaRPr lang="en-US"/>
        </a:p>
      </dgm:t>
    </dgm:pt>
    <dgm:pt modelId="{8C9FC4D5-DD04-431E-B84C-E8404053BFC3}">
      <dgm:prSet/>
      <dgm:spPr/>
      <dgm:t>
        <a:bodyPr/>
        <a:lstStyle/>
        <a:p>
          <a:r>
            <a:rPr lang="en-US" dirty="0">
              <a:latin typeface="Bell MT" panose="02020503060305020303" pitchFamily="18" charset="0"/>
            </a:rPr>
            <a:t>Other Specialty Providers</a:t>
          </a:r>
        </a:p>
      </dgm:t>
    </dgm:pt>
    <dgm:pt modelId="{D5752B0F-2F60-4FC1-BDAA-E871F356A4D7}" type="parTrans" cxnId="{11408525-60C2-4D74-A9E5-80496B9DAC81}">
      <dgm:prSet/>
      <dgm:spPr/>
      <dgm:t>
        <a:bodyPr/>
        <a:lstStyle/>
        <a:p>
          <a:endParaRPr lang="en-US"/>
        </a:p>
      </dgm:t>
    </dgm:pt>
    <dgm:pt modelId="{F33648A9-4E27-452C-B30D-EDA00A45409C}" type="sibTrans" cxnId="{11408525-60C2-4D74-A9E5-80496B9DAC81}">
      <dgm:prSet/>
      <dgm:spPr/>
      <dgm:t>
        <a:bodyPr/>
        <a:lstStyle/>
        <a:p>
          <a:endParaRPr lang="en-US"/>
        </a:p>
      </dgm:t>
    </dgm:pt>
    <dgm:pt modelId="{EFDFD072-10A7-42EB-82E8-C5450586EC93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latin typeface="Bell MT" panose="02020503060305020303" pitchFamily="18" charset="0"/>
            </a:rPr>
            <a:t>Already see a specialty doctor, we will let you know if we require a surgical clearance from them</a:t>
          </a:r>
        </a:p>
      </dgm:t>
    </dgm:pt>
    <dgm:pt modelId="{6D4634FB-68B0-43C5-B9E8-743D26D989FE}" type="parTrans" cxnId="{1FA64017-31E3-45BF-888B-3105DC4BD0F9}">
      <dgm:prSet/>
      <dgm:spPr/>
      <dgm:t>
        <a:bodyPr/>
        <a:lstStyle/>
        <a:p>
          <a:endParaRPr lang="en-US"/>
        </a:p>
      </dgm:t>
    </dgm:pt>
    <dgm:pt modelId="{672BEE01-C34B-422E-90C0-AA371AA327DF}" type="sibTrans" cxnId="{1FA64017-31E3-45BF-888B-3105DC4BD0F9}">
      <dgm:prSet/>
      <dgm:spPr/>
      <dgm:t>
        <a:bodyPr/>
        <a:lstStyle/>
        <a:p>
          <a:endParaRPr lang="en-US"/>
        </a:p>
      </dgm:t>
    </dgm:pt>
    <dgm:pt modelId="{616871AA-B491-4B03-9909-6EB93ACEBBCC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dirty="0">
              <a:latin typeface="Bell MT" panose="02020503060305020303" pitchFamily="18" charset="0"/>
            </a:rPr>
            <a:t>	(cardiology, endocrinology, pulmonology, etc.) </a:t>
          </a:r>
        </a:p>
      </dgm:t>
    </dgm:pt>
    <dgm:pt modelId="{3E9314BE-3142-450A-B0B1-4FD04C3637CD}" type="parTrans" cxnId="{D8DA995F-A6D1-4A96-903F-BEFE020C8D63}">
      <dgm:prSet/>
      <dgm:spPr/>
      <dgm:t>
        <a:bodyPr/>
        <a:lstStyle/>
        <a:p>
          <a:endParaRPr lang="en-US"/>
        </a:p>
      </dgm:t>
    </dgm:pt>
    <dgm:pt modelId="{4736841B-BBD6-4830-9B81-216FD53B958E}" type="sibTrans" cxnId="{D8DA995F-A6D1-4A96-903F-BEFE020C8D63}">
      <dgm:prSet/>
      <dgm:spPr/>
      <dgm:t>
        <a:bodyPr/>
        <a:lstStyle/>
        <a:p>
          <a:endParaRPr lang="en-US"/>
        </a:p>
      </dgm:t>
    </dgm:pt>
    <dgm:pt modelId="{7F77B5A8-3E2D-445A-9B3C-2A6F2C4D4034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latin typeface="Bell MT" panose="02020503060305020303" pitchFamily="18" charset="0"/>
            </a:rPr>
            <a:t>If your PCP or our team feels you need to bee seen by specialty provider, you will be notified and send the referral on your behalf</a:t>
          </a:r>
        </a:p>
      </dgm:t>
    </dgm:pt>
    <dgm:pt modelId="{AC80EC7B-5073-480D-8FA7-49AAA034DDC6}" type="parTrans" cxnId="{6655CE84-2BFB-4517-9B17-8BD3B9EE3887}">
      <dgm:prSet/>
      <dgm:spPr/>
      <dgm:t>
        <a:bodyPr/>
        <a:lstStyle/>
        <a:p>
          <a:endParaRPr lang="en-US"/>
        </a:p>
      </dgm:t>
    </dgm:pt>
    <dgm:pt modelId="{54A7E705-D60E-4235-8C9C-9771158971C7}" type="sibTrans" cxnId="{6655CE84-2BFB-4517-9B17-8BD3B9EE3887}">
      <dgm:prSet/>
      <dgm:spPr/>
      <dgm:t>
        <a:bodyPr/>
        <a:lstStyle/>
        <a:p>
          <a:endParaRPr lang="en-US"/>
        </a:p>
      </dgm:t>
    </dgm:pt>
    <dgm:pt modelId="{DB8DA4DF-BC26-4AB6-BCF4-BA6C54857A13}" type="pres">
      <dgm:prSet presAssocID="{3727035B-5BFB-4B7B-BB16-66BD61069380}" presName="Name0" presStyleCnt="0">
        <dgm:presLayoutVars>
          <dgm:dir/>
          <dgm:animLvl val="lvl"/>
          <dgm:resizeHandles val="exact"/>
        </dgm:presLayoutVars>
      </dgm:prSet>
      <dgm:spPr/>
    </dgm:pt>
    <dgm:pt modelId="{005F5307-9939-42AD-9B20-9FA7125B46C8}" type="pres">
      <dgm:prSet presAssocID="{11D06F7C-AE88-476D-96CA-AC074951323F}" presName="composite" presStyleCnt="0"/>
      <dgm:spPr/>
    </dgm:pt>
    <dgm:pt modelId="{A58ED1D3-4ED0-4817-934F-9DE8B0C355E4}" type="pres">
      <dgm:prSet presAssocID="{11D06F7C-AE88-476D-96CA-AC074951323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C907F06-435B-4C17-9DAB-65689CC586DB}" type="pres">
      <dgm:prSet presAssocID="{11D06F7C-AE88-476D-96CA-AC074951323F}" presName="desTx" presStyleLbl="alignAccFollowNode1" presStyleIdx="0" presStyleCnt="2">
        <dgm:presLayoutVars>
          <dgm:bulletEnabled val="1"/>
        </dgm:presLayoutVars>
      </dgm:prSet>
      <dgm:spPr/>
    </dgm:pt>
    <dgm:pt modelId="{98134B80-2999-41D2-B973-E9BF67A3BD9B}" type="pres">
      <dgm:prSet presAssocID="{F7011749-E918-4650-99B3-95A9274283F6}" presName="space" presStyleCnt="0"/>
      <dgm:spPr/>
    </dgm:pt>
    <dgm:pt modelId="{F98793EE-CF20-4735-B94D-482FBF6D91C1}" type="pres">
      <dgm:prSet presAssocID="{8C9FC4D5-DD04-431E-B84C-E8404053BFC3}" presName="composite" presStyleCnt="0"/>
      <dgm:spPr/>
    </dgm:pt>
    <dgm:pt modelId="{9B99D54F-7034-46E9-845B-C9FC333D7BAC}" type="pres">
      <dgm:prSet presAssocID="{8C9FC4D5-DD04-431E-B84C-E8404053BFC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004D03C-CBFE-4879-B67B-53B47A50FFB9}" type="pres">
      <dgm:prSet presAssocID="{8C9FC4D5-DD04-431E-B84C-E8404053BFC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6CA0B15-41D6-4C82-AA8A-8C4FA7BF8F76}" type="presOf" srcId="{EFDFD072-10A7-42EB-82E8-C5450586EC93}" destId="{6004D03C-CBFE-4879-B67B-53B47A50FFB9}" srcOrd="0" destOrd="0" presId="urn:microsoft.com/office/officeart/2005/8/layout/hList1"/>
    <dgm:cxn modelId="{1FA64017-31E3-45BF-888B-3105DC4BD0F9}" srcId="{8C9FC4D5-DD04-431E-B84C-E8404053BFC3}" destId="{EFDFD072-10A7-42EB-82E8-C5450586EC93}" srcOrd="0" destOrd="0" parTransId="{6D4634FB-68B0-43C5-B9E8-743D26D989FE}" sibTransId="{672BEE01-C34B-422E-90C0-AA371AA327DF}"/>
    <dgm:cxn modelId="{11408525-60C2-4D74-A9E5-80496B9DAC81}" srcId="{3727035B-5BFB-4B7B-BB16-66BD61069380}" destId="{8C9FC4D5-DD04-431E-B84C-E8404053BFC3}" srcOrd="1" destOrd="0" parTransId="{D5752B0F-2F60-4FC1-BDAA-E871F356A4D7}" sibTransId="{F33648A9-4E27-452C-B30D-EDA00A45409C}"/>
    <dgm:cxn modelId="{DA227936-177F-443B-85E0-1B4E751D7757}" srcId="{11D06F7C-AE88-476D-96CA-AC074951323F}" destId="{7D6A14DC-2E43-4A09-B61E-6CF931F2C50D}" srcOrd="0" destOrd="0" parTransId="{EA3D17AB-DE27-48A9-925F-D90E98619440}" sibTransId="{671C356F-5198-407E-9CB1-EA7D3AFF3EDE}"/>
    <dgm:cxn modelId="{D8DA995F-A6D1-4A96-903F-BEFE020C8D63}" srcId="{EFDFD072-10A7-42EB-82E8-C5450586EC93}" destId="{616871AA-B491-4B03-9909-6EB93ACEBBCC}" srcOrd="0" destOrd="0" parTransId="{3E9314BE-3142-450A-B0B1-4FD04C3637CD}" sibTransId="{4736841B-BBD6-4830-9B81-216FD53B958E}"/>
    <dgm:cxn modelId="{44D24773-782F-48F5-BB16-9C3B9124C86E}" srcId="{3727035B-5BFB-4B7B-BB16-66BD61069380}" destId="{11D06F7C-AE88-476D-96CA-AC074951323F}" srcOrd="0" destOrd="0" parTransId="{0F9A5C57-71E4-4F25-8951-CD75A88C5E73}" sibTransId="{F7011749-E918-4650-99B3-95A9274283F6}"/>
    <dgm:cxn modelId="{E9A3F975-C9FE-4898-AF0A-34F0AD15AB6B}" type="presOf" srcId="{7D6A14DC-2E43-4A09-B61E-6CF931F2C50D}" destId="{1C907F06-435B-4C17-9DAB-65689CC586DB}" srcOrd="0" destOrd="0" presId="urn:microsoft.com/office/officeart/2005/8/layout/hList1"/>
    <dgm:cxn modelId="{6655CE84-2BFB-4517-9B17-8BD3B9EE3887}" srcId="{8C9FC4D5-DD04-431E-B84C-E8404053BFC3}" destId="{7F77B5A8-3E2D-445A-9B3C-2A6F2C4D4034}" srcOrd="1" destOrd="0" parTransId="{AC80EC7B-5073-480D-8FA7-49AAA034DDC6}" sibTransId="{54A7E705-D60E-4235-8C9C-9771158971C7}"/>
    <dgm:cxn modelId="{B3CEB787-66CA-484B-8B20-234738DFAAA4}" type="presOf" srcId="{616871AA-B491-4B03-9909-6EB93ACEBBCC}" destId="{6004D03C-CBFE-4879-B67B-53B47A50FFB9}" srcOrd="0" destOrd="1" presId="urn:microsoft.com/office/officeart/2005/8/layout/hList1"/>
    <dgm:cxn modelId="{76E93B8A-B72B-4529-B4E0-B29BA08A6BA8}" type="presOf" srcId="{7F77B5A8-3E2D-445A-9B3C-2A6F2C4D4034}" destId="{6004D03C-CBFE-4879-B67B-53B47A50FFB9}" srcOrd="0" destOrd="2" presId="urn:microsoft.com/office/officeart/2005/8/layout/hList1"/>
    <dgm:cxn modelId="{CC6A0FA3-1BEF-404C-B90D-D79FC0F3896A}" type="presOf" srcId="{3727035B-5BFB-4B7B-BB16-66BD61069380}" destId="{DB8DA4DF-BC26-4AB6-BCF4-BA6C54857A13}" srcOrd="0" destOrd="0" presId="urn:microsoft.com/office/officeart/2005/8/layout/hList1"/>
    <dgm:cxn modelId="{DE1E53BC-6407-4F94-B10E-03878B0E770E}" srcId="{11D06F7C-AE88-476D-96CA-AC074951323F}" destId="{4FE88E33-9786-4BA1-8171-0FBDB9AD0AA4}" srcOrd="1" destOrd="0" parTransId="{DDA47ABF-2BA7-429B-B148-E613DB88C1E4}" sibTransId="{5D21B86B-C6EB-49B4-B0C3-E599EBDCCC0C}"/>
    <dgm:cxn modelId="{D49702C1-3B5E-4639-BF29-E159C09411B6}" type="presOf" srcId="{11D06F7C-AE88-476D-96CA-AC074951323F}" destId="{A58ED1D3-4ED0-4817-934F-9DE8B0C355E4}" srcOrd="0" destOrd="0" presId="urn:microsoft.com/office/officeart/2005/8/layout/hList1"/>
    <dgm:cxn modelId="{ED90C9E9-F593-4851-A169-EE4E360EC206}" type="presOf" srcId="{8C9FC4D5-DD04-431E-B84C-E8404053BFC3}" destId="{9B99D54F-7034-46E9-845B-C9FC333D7BAC}" srcOrd="0" destOrd="0" presId="urn:microsoft.com/office/officeart/2005/8/layout/hList1"/>
    <dgm:cxn modelId="{CEBBE1F5-95D7-465E-8C2C-3E673F2E17B6}" type="presOf" srcId="{4FE88E33-9786-4BA1-8171-0FBDB9AD0AA4}" destId="{1C907F06-435B-4C17-9DAB-65689CC586DB}" srcOrd="0" destOrd="1" presId="urn:microsoft.com/office/officeart/2005/8/layout/hList1"/>
    <dgm:cxn modelId="{9C684564-06B4-43E5-9DAF-6B7798209ADD}" type="presParOf" srcId="{DB8DA4DF-BC26-4AB6-BCF4-BA6C54857A13}" destId="{005F5307-9939-42AD-9B20-9FA7125B46C8}" srcOrd="0" destOrd="0" presId="urn:microsoft.com/office/officeart/2005/8/layout/hList1"/>
    <dgm:cxn modelId="{5FFA4986-1AB6-4672-94CE-C9BD23E74DFF}" type="presParOf" srcId="{005F5307-9939-42AD-9B20-9FA7125B46C8}" destId="{A58ED1D3-4ED0-4817-934F-9DE8B0C355E4}" srcOrd="0" destOrd="0" presId="urn:microsoft.com/office/officeart/2005/8/layout/hList1"/>
    <dgm:cxn modelId="{338F0414-D1AA-4322-ADEA-284F7A5ADCF4}" type="presParOf" srcId="{005F5307-9939-42AD-9B20-9FA7125B46C8}" destId="{1C907F06-435B-4C17-9DAB-65689CC586DB}" srcOrd="1" destOrd="0" presId="urn:microsoft.com/office/officeart/2005/8/layout/hList1"/>
    <dgm:cxn modelId="{D6215CA5-AC58-419F-976B-CB11C6FACC6A}" type="presParOf" srcId="{DB8DA4DF-BC26-4AB6-BCF4-BA6C54857A13}" destId="{98134B80-2999-41D2-B973-E9BF67A3BD9B}" srcOrd="1" destOrd="0" presId="urn:microsoft.com/office/officeart/2005/8/layout/hList1"/>
    <dgm:cxn modelId="{172451B9-1A69-431F-A127-CD17F2509231}" type="presParOf" srcId="{DB8DA4DF-BC26-4AB6-BCF4-BA6C54857A13}" destId="{F98793EE-CF20-4735-B94D-482FBF6D91C1}" srcOrd="2" destOrd="0" presId="urn:microsoft.com/office/officeart/2005/8/layout/hList1"/>
    <dgm:cxn modelId="{B88A6A16-AB67-4170-95FF-B6FA71A69810}" type="presParOf" srcId="{F98793EE-CF20-4735-B94D-482FBF6D91C1}" destId="{9B99D54F-7034-46E9-845B-C9FC333D7BAC}" srcOrd="0" destOrd="0" presId="urn:microsoft.com/office/officeart/2005/8/layout/hList1"/>
    <dgm:cxn modelId="{2DE3B6DE-855B-44F8-9935-70E1862FA383}" type="presParOf" srcId="{F98793EE-CF20-4735-B94D-482FBF6D91C1}" destId="{6004D03C-CBFE-4879-B67B-53B47A50FF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E86CB9-DC82-4943-B237-DC322DAD95F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E5DE019-C7E4-4CAA-B904-0007116840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Pre-op Dental Exam</a:t>
          </a:r>
        </a:p>
      </dgm:t>
    </dgm:pt>
    <dgm:pt modelId="{84785C39-7BF7-4978-9E4E-CEA1C44C5C03}" type="parTrans" cxnId="{D58BABAC-94D3-46E3-B930-2DA554F9709C}">
      <dgm:prSet/>
      <dgm:spPr/>
      <dgm:t>
        <a:bodyPr/>
        <a:lstStyle/>
        <a:p>
          <a:endParaRPr lang="en-US"/>
        </a:p>
      </dgm:t>
    </dgm:pt>
    <dgm:pt modelId="{53746D44-A410-4A92-AA36-EE71D8FA6991}" type="sibTrans" cxnId="{D58BABAC-94D3-46E3-B930-2DA554F9709C}">
      <dgm:prSet/>
      <dgm:spPr/>
      <dgm:t>
        <a:bodyPr/>
        <a:lstStyle/>
        <a:p>
          <a:endParaRPr lang="en-US"/>
        </a:p>
      </dgm:t>
    </dgm:pt>
    <dgm:pt modelId="{13AB7912-ED60-4A01-9BB0-C922BC69C8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Schedule if:</a:t>
          </a:r>
        </a:p>
      </dgm:t>
    </dgm:pt>
    <dgm:pt modelId="{6407E849-C768-403B-9E07-C4F0C55BBCE9}" type="parTrans" cxnId="{EAB4665D-AF5B-476C-A76D-54E4CBD4731F}">
      <dgm:prSet/>
      <dgm:spPr/>
      <dgm:t>
        <a:bodyPr/>
        <a:lstStyle/>
        <a:p>
          <a:endParaRPr lang="en-US"/>
        </a:p>
      </dgm:t>
    </dgm:pt>
    <dgm:pt modelId="{7EC69211-6809-479C-823C-71120E66F547}" type="sibTrans" cxnId="{EAB4665D-AF5B-476C-A76D-54E4CBD4731F}">
      <dgm:prSet/>
      <dgm:spPr/>
      <dgm:t>
        <a:bodyPr/>
        <a:lstStyle/>
        <a:p>
          <a:endParaRPr lang="en-US"/>
        </a:p>
      </dgm:t>
    </dgm:pt>
    <dgm:pt modelId="{C034D563-372F-46CB-824E-54CD5B2EF1DA}">
      <dgm:prSet/>
      <dgm:spPr/>
      <dgm:t>
        <a:bodyPr/>
        <a:lstStyle/>
        <a:p>
          <a:r>
            <a:rPr lang="en-US"/>
            <a:t>Not seen within last 3 months for cleaning and/or exam</a:t>
          </a:r>
        </a:p>
      </dgm:t>
    </dgm:pt>
    <dgm:pt modelId="{6EC6867D-5E85-4C5C-9416-61A7ADBAAE8F}" type="parTrans" cxnId="{C6079E60-76EE-485C-B819-9E097F7E7313}">
      <dgm:prSet/>
      <dgm:spPr/>
      <dgm:t>
        <a:bodyPr/>
        <a:lstStyle/>
        <a:p>
          <a:endParaRPr lang="en-US"/>
        </a:p>
      </dgm:t>
    </dgm:pt>
    <dgm:pt modelId="{9507E617-F6C2-4CEC-B465-B89A622E90D3}" type="sibTrans" cxnId="{C6079E60-76EE-485C-B819-9E097F7E7313}">
      <dgm:prSet/>
      <dgm:spPr/>
      <dgm:t>
        <a:bodyPr/>
        <a:lstStyle/>
        <a:p>
          <a:endParaRPr lang="en-US"/>
        </a:p>
      </dgm:t>
    </dgm:pt>
    <dgm:pt modelId="{2664FBAD-3D00-435C-9977-349F47241030}">
      <dgm:prSet/>
      <dgm:spPr/>
      <dgm:t>
        <a:bodyPr/>
        <a:lstStyle/>
        <a:p>
          <a:r>
            <a:rPr lang="en-US"/>
            <a:t>Experiencing any dental discomfort</a:t>
          </a:r>
        </a:p>
      </dgm:t>
    </dgm:pt>
    <dgm:pt modelId="{C01DE477-6C68-4D31-83BE-596E2C885EE3}" type="parTrans" cxnId="{5BB403D6-193E-4B50-82CD-165DED573F2B}">
      <dgm:prSet/>
      <dgm:spPr/>
      <dgm:t>
        <a:bodyPr/>
        <a:lstStyle/>
        <a:p>
          <a:endParaRPr lang="en-US"/>
        </a:p>
      </dgm:t>
    </dgm:pt>
    <dgm:pt modelId="{38D955E8-47E2-4417-B2CF-7F37E289B5DA}" type="sibTrans" cxnId="{5BB403D6-193E-4B50-82CD-165DED573F2B}">
      <dgm:prSet/>
      <dgm:spPr/>
      <dgm:t>
        <a:bodyPr/>
        <a:lstStyle/>
        <a:p>
          <a:endParaRPr lang="en-US"/>
        </a:p>
      </dgm:t>
    </dgm:pt>
    <dgm:pt modelId="{FFF511D2-2297-44EA-AEC1-6546D84E21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Cavity filling, replacing crown, etc. does not qualify as “dental exam”</a:t>
          </a:r>
        </a:p>
      </dgm:t>
    </dgm:pt>
    <dgm:pt modelId="{5EAE7732-5CFE-44F5-B7D3-A437EE1869FC}" type="parTrans" cxnId="{594B443E-AB3B-47E7-B648-35464B1DAF5C}">
      <dgm:prSet/>
      <dgm:spPr/>
      <dgm:t>
        <a:bodyPr/>
        <a:lstStyle/>
        <a:p>
          <a:endParaRPr lang="en-US"/>
        </a:p>
      </dgm:t>
    </dgm:pt>
    <dgm:pt modelId="{CC6F41EB-2250-45D4-B893-B840CDBB8EC5}" type="sibTrans" cxnId="{594B443E-AB3B-47E7-B648-35464B1DAF5C}">
      <dgm:prSet/>
      <dgm:spPr/>
      <dgm:t>
        <a:bodyPr/>
        <a:lstStyle/>
        <a:p>
          <a:endParaRPr lang="en-US"/>
        </a:p>
      </dgm:t>
    </dgm:pt>
    <dgm:pt modelId="{E5DF7266-B4E6-43B7-883F-EDEBEE10DB08}">
      <dgm:prSet/>
      <dgm:spPr/>
      <dgm:t>
        <a:bodyPr/>
        <a:lstStyle/>
        <a:p>
          <a:r>
            <a:rPr lang="en-US"/>
            <a:t>Must get regular cleanings and yearly exams/x-rays</a:t>
          </a:r>
        </a:p>
      </dgm:t>
    </dgm:pt>
    <dgm:pt modelId="{63285819-0004-4DEB-A8CD-C8236B32060D}" type="parTrans" cxnId="{3387C1F0-7F33-4CD8-87C4-E46173F1D06E}">
      <dgm:prSet/>
      <dgm:spPr/>
      <dgm:t>
        <a:bodyPr/>
        <a:lstStyle/>
        <a:p>
          <a:endParaRPr lang="en-US"/>
        </a:p>
      </dgm:t>
    </dgm:pt>
    <dgm:pt modelId="{84AC7D7F-D009-4684-987D-3B0FB9E6EC01}" type="sibTrans" cxnId="{3387C1F0-7F33-4CD8-87C4-E46173F1D06E}">
      <dgm:prSet/>
      <dgm:spPr/>
      <dgm:t>
        <a:bodyPr/>
        <a:lstStyle/>
        <a:p>
          <a:endParaRPr lang="en-US"/>
        </a:p>
      </dgm:t>
    </dgm:pt>
    <dgm:pt modelId="{E05AC65A-4F7A-49DE-915B-F793BFEA88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you don’t obtain dental clearance, our surgery will be postponed…</a:t>
          </a:r>
          <a:r>
            <a:rPr lang="en-US" b="1" i="1" u="sng"/>
            <a:t>No exceptions!</a:t>
          </a:r>
          <a:endParaRPr lang="en-US"/>
        </a:p>
      </dgm:t>
    </dgm:pt>
    <dgm:pt modelId="{C97900BE-C276-4817-82C7-04F10D41CFE1}" type="parTrans" cxnId="{E9FF72A3-AA4A-4ACF-9337-3FD08DC78B25}">
      <dgm:prSet/>
      <dgm:spPr/>
      <dgm:t>
        <a:bodyPr/>
        <a:lstStyle/>
        <a:p>
          <a:endParaRPr lang="en-US"/>
        </a:p>
      </dgm:t>
    </dgm:pt>
    <dgm:pt modelId="{25DD778E-4BD3-45F7-8A2E-D58918F4746C}" type="sibTrans" cxnId="{E9FF72A3-AA4A-4ACF-9337-3FD08DC78B25}">
      <dgm:prSet/>
      <dgm:spPr/>
      <dgm:t>
        <a:bodyPr/>
        <a:lstStyle/>
        <a:p>
          <a:endParaRPr lang="en-US"/>
        </a:p>
      </dgm:t>
    </dgm:pt>
    <dgm:pt modelId="{68BD5BCB-C0E2-459A-83CC-A702135F5A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Why?</a:t>
          </a:r>
        </a:p>
      </dgm:t>
    </dgm:pt>
    <dgm:pt modelId="{4B50EC49-75EC-458C-8774-D47A0CCE5ACB}" type="parTrans" cxnId="{87B5AA0B-E2A6-49A0-8C77-FD1F39FD5618}">
      <dgm:prSet/>
      <dgm:spPr/>
      <dgm:t>
        <a:bodyPr/>
        <a:lstStyle/>
        <a:p>
          <a:endParaRPr lang="en-US"/>
        </a:p>
      </dgm:t>
    </dgm:pt>
    <dgm:pt modelId="{51676931-DC8A-4C3E-8512-53A0B84AE80F}" type="sibTrans" cxnId="{87B5AA0B-E2A6-49A0-8C77-FD1F39FD5618}">
      <dgm:prSet/>
      <dgm:spPr/>
      <dgm:t>
        <a:bodyPr/>
        <a:lstStyle/>
        <a:p>
          <a:endParaRPr lang="en-US"/>
        </a:p>
      </dgm:t>
    </dgm:pt>
    <dgm:pt modelId="{7B56E35A-4FB8-4D95-AD71-EEB20E7F38AE}">
      <dgm:prSet/>
      <dgm:spPr/>
      <dgm:t>
        <a:bodyPr/>
        <a:lstStyle/>
        <a:p>
          <a:r>
            <a:rPr lang="en-US"/>
            <a:t>Protects against joint infection</a:t>
          </a:r>
        </a:p>
      </dgm:t>
    </dgm:pt>
    <dgm:pt modelId="{2203040E-7E53-42BB-AB88-32EBE9A664F4}" type="parTrans" cxnId="{94C3D8B6-3D59-42F0-BFB5-6344FA981BA1}">
      <dgm:prSet/>
      <dgm:spPr/>
      <dgm:t>
        <a:bodyPr/>
        <a:lstStyle/>
        <a:p>
          <a:endParaRPr lang="en-US"/>
        </a:p>
      </dgm:t>
    </dgm:pt>
    <dgm:pt modelId="{E4833222-059C-41B9-B367-757676B89637}" type="sibTrans" cxnId="{94C3D8B6-3D59-42F0-BFB5-6344FA981BA1}">
      <dgm:prSet/>
      <dgm:spPr/>
      <dgm:t>
        <a:bodyPr/>
        <a:lstStyle/>
        <a:p>
          <a:endParaRPr lang="en-US"/>
        </a:p>
      </dgm:t>
    </dgm:pt>
    <dgm:pt modelId="{23B37DB0-BC9B-404B-8CA9-9C873576AC95}">
      <dgm:prSet/>
      <dgm:spPr/>
      <dgm:t>
        <a:bodyPr/>
        <a:lstStyle/>
        <a:p>
          <a:r>
            <a:rPr lang="en-US"/>
            <a:t>Bad oral health– one of the most common sources for late total joint infection</a:t>
          </a:r>
        </a:p>
      </dgm:t>
    </dgm:pt>
    <dgm:pt modelId="{BF150354-3C74-4137-B5FD-AA60936E95EF}" type="parTrans" cxnId="{A5A18117-3DF4-4CD0-B907-47125BDDE160}">
      <dgm:prSet/>
      <dgm:spPr/>
      <dgm:t>
        <a:bodyPr/>
        <a:lstStyle/>
        <a:p>
          <a:endParaRPr lang="en-US"/>
        </a:p>
      </dgm:t>
    </dgm:pt>
    <dgm:pt modelId="{2B527A3E-1CF8-4AB0-9CA6-4659BBB47F21}" type="sibTrans" cxnId="{A5A18117-3DF4-4CD0-B907-47125BDDE160}">
      <dgm:prSet/>
      <dgm:spPr/>
      <dgm:t>
        <a:bodyPr/>
        <a:lstStyle/>
        <a:p>
          <a:endParaRPr lang="en-US"/>
        </a:p>
      </dgm:t>
    </dgm:pt>
    <dgm:pt modelId="{F26C2638-8E04-4955-B70B-521DB48F1F73}" type="pres">
      <dgm:prSet presAssocID="{C6E86CB9-DC82-4943-B237-DC322DAD95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C0B0C1-641B-4FA6-9D32-6881C53E30AB}" type="pres">
      <dgm:prSet presAssocID="{BE5DE019-C7E4-4CAA-B904-0007116840B8}" presName="root" presStyleCnt="0"/>
      <dgm:spPr/>
    </dgm:pt>
    <dgm:pt modelId="{9A54FB97-5D97-4E73-8A7A-9548D16CEC50}" type="pres">
      <dgm:prSet presAssocID="{BE5DE019-C7E4-4CAA-B904-0007116840B8}" presName="rootComposite" presStyleCnt="0"/>
      <dgm:spPr/>
    </dgm:pt>
    <dgm:pt modelId="{03EED52C-2A60-4845-BAD4-08C68C5D5E4C}" type="pres">
      <dgm:prSet presAssocID="{BE5DE019-C7E4-4CAA-B904-0007116840B8}" presName="rootText" presStyleLbl="node1" presStyleIdx="0" presStyleCnt="2"/>
      <dgm:spPr/>
    </dgm:pt>
    <dgm:pt modelId="{17AF3CA8-D138-461C-8C06-A2E5E050620A}" type="pres">
      <dgm:prSet presAssocID="{BE5DE019-C7E4-4CAA-B904-0007116840B8}" presName="rootConnector" presStyleLbl="node1" presStyleIdx="0" presStyleCnt="2"/>
      <dgm:spPr/>
    </dgm:pt>
    <dgm:pt modelId="{1CFAB80A-8B79-4377-9888-D65427DB23F1}" type="pres">
      <dgm:prSet presAssocID="{BE5DE019-C7E4-4CAA-B904-0007116840B8}" presName="childShape" presStyleCnt="0"/>
      <dgm:spPr/>
    </dgm:pt>
    <dgm:pt modelId="{62EB86D9-BF5A-4501-AA2D-1F353B16476B}" type="pres">
      <dgm:prSet presAssocID="{6407E849-C768-403B-9E07-C4F0C55BBCE9}" presName="Name13" presStyleLbl="parChTrans1D2" presStyleIdx="0" presStyleCnt="3"/>
      <dgm:spPr/>
    </dgm:pt>
    <dgm:pt modelId="{8EA03DA1-5072-4B8C-AAC3-D76A858C6FF5}" type="pres">
      <dgm:prSet presAssocID="{13AB7912-ED60-4A01-9BB0-C922BC69C894}" presName="childText" presStyleLbl="bgAcc1" presStyleIdx="0" presStyleCnt="3">
        <dgm:presLayoutVars>
          <dgm:bulletEnabled val="1"/>
        </dgm:presLayoutVars>
      </dgm:prSet>
      <dgm:spPr/>
    </dgm:pt>
    <dgm:pt modelId="{22513D23-D1EE-43DE-9C1F-A6B42CAB3FEF}" type="pres">
      <dgm:prSet presAssocID="{5EAE7732-5CFE-44F5-B7D3-A437EE1869FC}" presName="Name13" presStyleLbl="parChTrans1D2" presStyleIdx="1" presStyleCnt="3"/>
      <dgm:spPr/>
    </dgm:pt>
    <dgm:pt modelId="{DD0A3373-A39E-456D-B09B-6716ECBD4D58}" type="pres">
      <dgm:prSet presAssocID="{FFF511D2-2297-44EA-AEC1-6546D84E2193}" presName="childText" presStyleLbl="bgAcc1" presStyleIdx="1" presStyleCnt="3">
        <dgm:presLayoutVars>
          <dgm:bulletEnabled val="1"/>
        </dgm:presLayoutVars>
      </dgm:prSet>
      <dgm:spPr/>
    </dgm:pt>
    <dgm:pt modelId="{5909166C-D57A-427B-8BD0-5702EB86A968}" type="pres">
      <dgm:prSet presAssocID="{E05AC65A-4F7A-49DE-915B-F793BFEA883F}" presName="root" presStyleCnt="0"/>
      <dgm:spPr/>
    </dgm:pt>
    <dgm:pt modelId="{699755A4-EE24-48EB-A932-85743DA41153}" type="pres">
      <dgm:prSet presAssocID="{E05AC65A-4F7A-49DE-915B-F793BFEA883F}" presName="rootComposite" presStyleCnt="0"/>
      <dgm:spPr/>
    </dgm:pt>
    <dgm:pt modelId="{626A2B44-39B0-462C-8DDD-C4A5EBC1B66C}" type="pres">
      <dgm:prSet presAssocID="{E05AC65A-4F7A-49DE-915B-F793BFEA883F}" presName="rootText" presStyleLbl="node1" presStyleIdx="1" presStyleCnt="2"/>
      <dgm:spPr/>
    </dgm:pt>
    <dgm:pt modelId="{EABE4849-E520-42BE-A5C3-3F3F62FCF2F1}" type="pres">
      <dgm:prSet presAssocID="{E05AC65A-4F7A-49DE-915B-F793BFEA883F}" presName="rootConnector" presStyleLbl="node1" presStyleIdx="1" presStyleCnt="2"/>
      <dgm:spPr/>
    </dgm:pt>
    <dgm:pt modelId="{FB8B07B5-A6C5-4FCA-B33E-6C8884352371}" type="pres">
      <dgm:prSet presAssocID="{E05AC65A-4F7A-49DE-915B-F793BFEA883F}" presName="childShape" presStyleCnt="0"/>
      <dgm:spPr/>
    </dgm:pt>
    <dgm:pt modelId="{6BD45B52-2933-4278-A75F-9C95CAA16744}" type="pres">
      <dgm:prSet presAssocID="{4B50EC49-75EC-458C-8774-D47A0CCE5ACB}" presName="Name13" presStyleLbl="parChTrans1D2" presStyleIdx="2" presStyleCnt="3"/>
      <dgm:spPr/>
    </dgm:pt>
    <dgm:pt modelId="{6CAAD695-86DF-4631-8CFD-E42F8F5B9E94}" type="pres">
      <dgm:prSet presAssocID="{68BD5BCB-C0E2-459A-83CC-A702135F5A0E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87B5AA0B-E2A6-49A0-8C77-FD1F39FD5618}" srcId="{E05AC65A-4F7A-49DE-915B-F793BFEA883F}" destId="{68BD5BCB-C0E2-459A-83CC-A702135F5A0E}" srcOrd="0" destOrd="0" parTransId="{4B50EC49-75EC-458C-8774-D47A0CCE5ACB}" sibTransId="{51676931-DC8A-4C3E-8512-53A0B84AE80F}"/>
    <dgm:cxn modelId="{A5A18117-3DF4-4CD0-B907-47125BDDE160}" srcId="{68BD5BCB-C0E2-459A-83CC-A702135F5A0E}" destId="{23B37DB0-BC9B-404B-8CA9-9C873576AC95}" srcOrd="1" destOrd="0" parTransId="{BF150354-3C74-4137-B5FD-AA60936E95EF}" sibTransId="{2B527A3E-1CF8-4AB0-9CA6-4659BBB47F21}"/>
    <dgm:cxn modelId="{256DAA1A-192F-4553-9352-0DE5702D894E}" type="presOf" srcId="{E05AC65A-4F7A-49DE-915B-F793BFEA883F}" destId="{EABE4849-E520-42BE-A5C3-3F3F62FCF2F1}" srcOrd="1" destOrd="0" presId="urn:microsoft.com/office/officeart/2005/8/layout/hierarchy3"/>
    <dgm:cxn modelId="{CC68871C-863D-4598-9103-0A6BA78290B8}" type="presOf" srcId="{5EAE7732-5CFE-44F5-B7D3-A437EE1869FC}" destId="{22513D23-D1EE-43DE-9C1F-A6B42CAB3FEF}" srcOrd="0" destOrd="0" presId="urn:microsoft.com/office/officeart/2005/8/layout/hierarchy3"/>
    <dgm:cxn modelId="{E446F034-6AFC-470E-8F1A-46ABF2018849}" type="presOf" srcId="{FFF511D2-2297-44EA-AEC1-6546D84E2193}" destId="{DD0A3373-A39E-456D-B09B-6716ECBD4D58}" srcOrd="0" destOrd="0" presId="urn:microsoft.com/office/officeart/2005/8/layout/hierarchy3"/>
    <dgm:cxn modelId="{C1C5E138-5986-4535-A35D-F092AE3E7B10}" type="presOf" srcId="{C034D563-372F-46CB-824E-54CD5B2EF1DA}" destId="{8EA03DA1-5072-4B8C-AAC3-D76A858C6FF5}" srcOrd="0" destOrd="1" presId="urn:microsoft.com/office/officeart/2005/8/layout/hierarchy3"/>
    <dgm:cxn modelId="{594B443E-AB3B-47E7-B648-35464B1DAF5C}" srcId="{BE5DE019-C7E4-4CAA-B904-0007116840B8}" destId="{FFF511D2-2297-44EA-AEC1-6546D84E2193}" srcOrd="1" destOrd="0" parTransId="{5EAE7732-5CFE-44F5-B7D3-A437EE1869FC}" sibTransId="{CC6F41EB-2250-45D4-B893-B840CDBB8EC5}"/>
    <dgm:cxn modelId="{EAB4665D-AF5B-476C-A76D-54E4CBD4731F}" srcId="{BE5DE019-C7E4-4CAA-B904-0007116840B8}" destId="{13AB7912-ED60-4A01-9BB0-C922BC69C894}" srcOrd="0" destOrd="0" parTransId="{6407E849-C768-403B-9E07-C4F0C55BBCE9}" sibTransId="{7EC69211-6809-479C-823C-71120E66F547}"/>
    <dgm:cxn modelId="{C6079E60-76EE-485C-B819-9E097F7E7313}" srcId="{13AB7912-ED60-4A01-9BB0-C922BC69C894}" destId="{C034D563-372F-46CB-824E-54CD5B2EF1DA}" srcOrd="0" destOrd="0" parTransId="{6EC6867D-5E85-4C5C-9416-61A7ADBAAE8F}" sibTransId="{9507E617-F6C2-4CEC-B465-B89A622E90D3}"/>
    <dgm:cxn modelId="{1F813749-3C9F-4406-A460-DC29943CB655}" type="presOf" srcId="{C6E86CB9-DC82-4943-B237-DC322DAD95F8}" destId="{F26C2638-8E04-4955-B70B-521DB48F1F73}" srcOrd="0" destOrd="0" presId="urn:microsoft.com/office/officeart/2005/8/layout/hierarchy3"/>
    <dgm:cxn modelId="{ECAFDD89-333C-427B-BFE5-E809E7164D83}" type="presOf" srcId="{BE5DE019-C7E4-4CAA-B904-0007116840B8}" destId="{17AF3CA8-D138-461C-8C06-A2E5E050620A}" srcOrd="1" destOrd="0" presId="urn:microsoft.com/office/officeart/2005/8/layout/hierarchy3"/>
    <dgm:cxn modelId="{1031E892-5EB8-4886-8DF4-E4898A6CC7B8}" type="presOf" srcId="{7B56E35A-4FB8-4D95-AD71-EEB20E7F38AE}" destId="{6CAAD695-86DF-4631-8CFD-E42F8F5B9E94}" srcOrd="0" destOrd="1" presId="urn:microsoft.com/office/officeart/2005/8/layout/hierarchy3"/>
    <dgm:cxn modelId="{CA20FA9D-62D1-4779-8E05-D1D23655E0EA}" type="presOf" srcId="{68BD5BCB-C0E2-459A-83CC-A702135F5A0E}" destId="{6CAAD695-86DF-4631-8CFD-E42F8F5B9E94}" srcOrd="0" destOrd="0" presId="urn:microsoft.com/office/officeart/2005/8/layout/hierarchy3"/>
    <dgm:cxn modelId="{E9FF72A3-AA4A-4ACF-9337-3FD08DC78B25}" srcId="{C6E86CB9-DC82-4943-B237-DC322DAD95F8}" destId="{E05AC65A-4F7A-49DE-915B-F793BFEA883F}" srcOrd="1" destOrd="0" parTransId="{C97900BE-C276-4817-82C7-04F10D41CFE1}" sibTransId="{25DD778E-4BD3-45F7-8A2E-D58918F4746C}"/>
    <dgm:cxn modelId="{D58BABAC-94D3-46E3-B930-2DA554F9709C}" srcId="{C6E86CB9-DC82-4943-B237-DC322DAD95F8}" destId="{BE5DE019-C7E4-4CAA-B904-0007116840B8}" srcOrd="0" destOrd="0" parTransId="{84785C39-7BF7-4978-9E4E-CEA1C44C5C03}" sibTransId="{53746D44-A410-4A92-AA36-EE71D8FA6991}"/>
    <dgm:cxn modelId="{72739CAD-F8DF-4EEB-8857-6B82853E847F}" type="presOf" srcId="{E5DF7266-B4E6-43B7-883F-EDEBEE10DB08}" destId="{DD0A3373-A39E-456D-B09B-6716ECBD4D58}" srcOrd="0" destOrd="1" presId="urn:microsoft.com/office/officeart/2005/8/layout/hierarchy3"/>
    <dgm:cxn modelId="{100641B2-7214-44A4-9EF9-FAD5C15FAE81}" type="presOf" srcId="{2664FBAD-3D00-435C-9977-349F47241030}" destId="{8EA03DA1-5072-4B8C-AAC3-D76A858C6FF5}" srcOrd="0" destOrd="2" presId="urn:microsoft.com/office/officeart/2005/8/layout/hierarchy3"/>
    <dgm:cxn modelId="{C6DEBBB4-BDB8-4FAC-82F3-BF0EE85AAB77}" type="presOf" srcId="{4B50EC49-75EC-458C-8774-D47A0CCE5ACB}" destId="{6BD45B52-2933-4278-A75F-9C95CAA16744}" srcOrd="0" destOrd="0" presId="urn:microsoft.com/office/officeart/2005/8/layout/hierarchy3"/>
    <dgm:cxn modelId="{94C3D8B6-3D59-42F0-BFB5-6344FA981BA1}" srcId="{68BD5BCB-C0E2-459A-83CC-A702135F5A0E}" destId="{7B56E35A-4FB8-4D95-AD71-EEB20E7F38AE}" srcOrd="0" destOrd="0" parTransId="{2203040E-7E53-42BB-AB88-32EBE9A664F4}" sibTransId="{E4833222-059C-41B9-B367-757676B89637}"/>
    <dgm:cxn modelId="{CE3CEBC5-21AF-4231-8267-1D326BFD66CE}" type="presOf" srcId="{E05AC65A-4F7A-49DE-915B-F793BFEA883F}" destId="{626A2B44-39B0-462C-8DDD-C4A5EBC1B66C}" srcOrd="0" destOrd="0" presId="urn:microsoft.com/office/officeart/2005/8/layout/hierarchy3"/>
    <dgm:cxn modelId="{63CF6DD3-12DD-4CE1-B5AF-1726D28E83E6}" type="presOf" srcId="{23B37DB0-BC9B-404B-8CA9-9C873576AC95}" destId="{6CAAD695-86DF-4631-8CFD-E42F8F5B9E94}" srcOrd="0" destOrd="2" presId="urn:microsoft.com/office/officeart/2005/8/layout/hierarchy3"/>
    <dgm:cxn modelId="{5BB403D6-193E-4B50-82CD-165DED573F2B}" srcId="{13AB7912-ED60-4A01-9BB0-C922BC69C894}" destId="{2664FBAD-3D00-435C-9977-349F47241030}" srcOrd="1" destOrd="0" parTransId="{C01DE477-6C68-4D31-83BE-596E2C885EE3}" sibTransId="{38D955E8-47E2-4417-B2CF-7F37E289B5DA}"/>
    <dgm:cxn modelId="{18BA05D7-1DA2-480C-9088-89906E985736}" type="presOf" srcId="{BE5DE019-C7E4-4CAA-B904-0007116840B8}" destId="{03EED52C-2A60-4845-BAD4-08C68C5D5E4C}" srcOrd="0" destOrd="0" presId="urn:microsoft.com/office/officeart/2005/8/layout/hierarchy3"/>
    <dgm:cxn modelId="{1980E1D9-A33D-436E-BFC7-A759C1C947B1}" type="presOf" srcId="{13AB7912-ED60-4A01-9BB0-C922BC69C894}" destId="{8EA03DA1-5072-4B8C-AAC3-D76A858C6FF5}" srcOrd="0" destOrd="0" presId="urn:microsoft.com/office/officeart/2005/8/layout/hierarchy3"/>
    <dgm:cxn modelId="{9ED31AF0-0211-48DD-838E-B7CFABF58EF1}" type="presOf" srcId="{6407E849-C768-403B-9E07-C4F0C55BBCE9}" destId="{62EB86D9-BF5A-4501-AA2D-1F353B16476B}" srcOrd="0" destOrd="0" presId="urn:microsoft.com/office/officeart/2005/8/layout/hierarchy3"/>
    <dgm:cxn modelId="{3387C1F0-7F33-4CD8-87C4-E46173F1D06E}" srcId="{FFF511D2-2297-44EA-AEC1-6546D84E2193}" destId="{E5DF7266-B4E6-43B7-883F-EDEBEE10DB08}" srcOrd="0" destOrd="0" parTransId="{63285819-0004-4DEB-A8CD-C8236B32060D}" sibTransId="{84AC7D7F-D009-4684-987D-3B0FB9E6EC01}"/>
    <dgm:cxn modelId="{1FCD1863-E3E8-49D5-990B-CE72123EC1E4}" type="presParOf" srcId="{F26C2638-8E04-4955-B70B-521DB48F1F73}" destId="{DDC0B0C1-641B-4FA6-9D32-6881C53E30AB}" srcOrd="0" destOrd="0" presId="urn:microsoft.com/office/officeart/2005/8/layout/hierarchy3"/>
    <dgm:cxn modelId="{21AC2F07-E376-4FCE-A3C3-FFE136891AE9}" type="presParOf" srcId="{DDC0B0C1-641B-4FA6-9D32-6881C53E30AB}" destId="{9A54FB97-5D97-4E73-8A7A-9548D16CEC50}" srcOrd="0" destOrd="0" presId="urn:microsoft.com/office/officeart/2005/8/layout/hierarchy3"/>
    <dgm:cxn modelId="{AFC03251-0C6A-4609-BCD2-1DCF570E3C4D}" type="presParOf" srcId="{9A54FB97-5D97-4E73-8A7A-9548D16CEC50}" destId="{03EED52C-2A60-4845-BAD4-08C68C5D5E4C}" srcOrd="0" destOrd="0" presId="urn:microsoft.com/office/officeart/2005/8/layout/hierarchy3"/>
    <dgm:cxn modelId="{AE5D5BE9-A8FC-43AB-8ED3-FC3F229F1E23}" type="presParOf" srcId="{9A54FB97-5D97-4E73-8A7A-9548D16CEC50}" destId="{17AF3CA8-D138-461C-8C06-A2E5E050620A}" srcOrd="1" destOrd="0" presId="urn:microsoft.com/office/officeart/2005/8/layout/hierarchy3"/>
    <dgm:cxn modelId="{4D6526B9-A0ED-4BDA-866A-5D97F425F7C6}" type="presParOf" srcId="{DDC0B0C1-641B-4FA6-9D32-6881C53E30AB}" destId="{1CFAB80A-8B79-4377-9888-D65427DB23F1}" srcOrd="1" destOrd="0" presId="urn:microsoft.com/office/officeart/2005/8/layout/hierarchy3"/>
    <dgm:cxn modelId="{A2000C6A-AB9F-47A4-B12F-5631834747B6}" type="presParOf" srcId="{1CFAB80A-8B79-4377-9888-D65427DB23F1}" destId="{62EB86D9-BF5A-4501-AA2D-1F353B16476B}" srcOrd="0" destOrd="0" presId="urn:microsoft.com/office/officeart/2005/8/layout/hierarchy3"/>
    <dgm:cxn modelId="{FAA4F590-F5E2-468D-8318-AB83EBE8F153}" type="presParOf" srcId="{1CFAB80A-8B79-4377-9888-D65427DB23F1}" destId="{8EA03DA1-5072-4B8C-AAC3-D76A858C6FF5}" srcOrd="1" destOrd="0" presId="urn:microsoft.com/office/officeart/2005/8/layout/hierarchy3"/>
    <dgm:cxn modelId="{9E2619E8-FEF1-4248-84B5-00C2C4808844}" type="presParOf" srcId="{1CFAB80A-8B79-4377-9888-D65427DB23F1}" destId="{22513D23-D1EE-43DE-9C1F-A6B42CAB3FEF}" srcOrd="2" destOrd="0" presId="urn:microsoft.com/office/officeart/2005/8/layout/hierarchy3"/>
    <dgm:cxn modelId="{18F3EC3C-5A7E-4CDE-8359-08F43D850027}" type="presParOf" srcId="{1CFAB80A-8B79-4377-9888-D65427DB23F1}" destId="{DD0A3373-A39E-456D-B09B-6716ECBD4D58}" srcOrd="3" destOrd="0" presId="urn:microsoft.com/office/officeart/2005/8/layout/hierarchy3"/>
    <dgm:cxn modelId="{710FB14F-26D6-488F-A926-FAA7555C5D2E}" type="presParOf" srcId="{F26C2638-8E04-4955-B70B-521DB48F1F73}" destId="{5909166C-D57A-427B-8BD0-5702EB86A968}" srcOrd="1" destOrd="0" presId="urn:microsoft.com/office/officeart/2005/8/layout/hierarchy3"/>
    <dgm:cxn modelId="{F98805AD-5864-499D-AE49-8D50DA8384E7}" type="presParOf" srcId="{5909166C-D57A-427B-8BD0-5702EB86A968}" destId="{699755A4-EE24-48EB-A932-85743DA41153}" srcOrd="0" destOrd="0" presId="urn:microsoft.com/office/officeart/2005/8/layout/hierarchy3"/>
    <dgm:cxn modelId="{E9BB75C0-9641-4682-B9F5-0F38A7549346}" type="presParOf" srcId="{699755A4-EE24-48EB-A932-85743DA41153}" destId="{626A2B44-39B0-462C-8DDD-C4A5EBC1B66C}" srcOrd="0" destOrd="0" presId="urn:microsoft.com/office/officeart/2005/8/layout/hierarchy3"/>
    <dgm:cxn modelId="{BF877551-A166-4BDC-A3A3-BD8F7A8F613C}" type="presParOf" srcId="{699755A4-EE24-48EB-A932-85743DA41153}" destId="{EABE4849-E520-42BE-A5C3-3F3F62FCF2F1}" srcOrd="1" destOrd="0" presId="urn:microsoft.com/office/officeart/2005/8/layout/hierarchy3"/>
    <dgm:cxn modelId="{24DCEE02-06BB-4B97-99F1-09EA54D64660}" type="presParOf" srcId="{5909166C-D57A-427B-8BD0-5702EB86A968}" destId="{FB8B07B5-A6C5-4FCA-B33E-6C8884352371}" srcOrd="1" destOrd="0" presId="urn:microsoft.com/office/officeart/2005/8/layout/hierarchy3"/>
    <dgm:cxn modelId="{9DF16F8B-0E59-4A4A-B9A9-A4D4E129A5AB}" type="presParOf" srcId="{FB8B07B5-A6C5-4FCA-B33E-6C8884352371}" destId="{6BD45B52-2933-4278-A75F-9C95CAA16744}" srcOrd="0" destOrd="0" presId="urn:microsoft.com/office/officeart/2005/8/layout/hierarchy3"/>
    <dgm:cxn modelId="{7FECF455-351E-4218-A1A8-6FDA7A43C3B2}" type="presParOf" srcId="{FB8B07B5-A6C5-4FCA-B33E-6C8884352371}" destId="{6CAAD695-86DF-4631-8CFD-E42F8F5B9E9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86811D-C832-43EE-9EE7-A70CC495078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52C5ECB-674A-494F-BD6B-97B4486CF59C}">
      <dgm:prSet/>
      <dgm:spPr/>
      <dgm:t>
        <a:bodyPr/>
        <a:lstStyle/>
        <a:p>
          <a:r>
            <a:rPr lang="en-US" b="1" dirty="0"/>
            <a:t>Obtain Durable Medical Equipment (DME)…Walmart/Amazon</a:t>
          </a:r>
          <a:endParaRPr lang="en-US" dirty="0"/>
        </a:p>
      </dgm:t>
    </dgm:pt>
    <dgm:pt modelId="{802C0FF9-B921-4DC8-A70D-7F887F18EADC}" type="parTrans" cxnId="{6E68C461-5237-4063-B3FC-3A11B038F659}">
      <dgm:prSet/>
      <dgm:spPr/>
      <dgm:t>
        <a:bodyPr/>
        <a:lstStyle/>
        <a:p>
          <a:endParaRPr lang="en-US"/>
        </a:p>
      </dgm:t>
    </dgm:pt>
    <dgm:pt modelId="{7A477907-0C5D-4B2C-B266-B6E129646F31}" type="sibTrans" cxnId="{6E68C461-5237-4063-B3FC-3A11B038F659}">
      <dgm:prSet/>
      <dgm:spPr/>
      <dgm:t>
        <a:bodyPr/>
        <a:lstStyle/>
        <a:p>
          <a:endParaRPr lang="en-US"/>
        </a:p>
      </dgm:t>
    </dgm:pt>
    <dgm:pt modelId="{8FCEA0E0-3331-4D8D-ACBB-750F3FF9F51F}">
      <dgm:prSet/>
      <dgm:spPr/>
      <dgm:t>
        <a:bodyPr/>
        <a:lstStyle/>
        <a:p>
          <a:r>
            <a:rPr lang="en-US" b="1" dirty="0"/>
            <a:t>Front-wheel walker</a:t>
          </a:r>
        </a:p>
      </dgm:t>
    </dgm:pt>
    <dgm:pt modelId="{3D5FD2A1-A16D-4185-A318-5E00442010A0}" type="parTrans" cxnId="{18A4B0F9-33F1-403F-BE77-EA2F486168CC}">
      <dgm:prSet/>
      <dgm:spPr/>
      <dgm:t>
        <a:bodyPr/>
        <a:lstStyle/>
        <a:p>
          <a:endParaRPr lang="en-US"/>
        </a:p>
      </dgm:t>
    </dgm:pt>
    <dgm:pt modelId="{1BEA21FD-2D2E-4B1C-BC4C-B05B9F8370AF}" type="sibTrans" cxnId="{18A4B0F9-33F1-403F-BE77-EA2F486168CC}">
      <dgm:prSet/>
      <dgm:spPr/>
      <dgm:t>
        <a:bodyPr/>
        <a:lstStyle/>
        <a:p>
          <a:endParaRPr lang="en-US"/>
        </a:p>
      </dgm:t>
    </dgm:pt>
    <dgm:pt modelId="{3F047E09-E2AF-473B-A7B5-16DB46FAEE69}">
      <dgm:prSet/>
      <dgm:spPr/>
      <dgm:t>
        <a:bodyPr/>
        <a:lstStyle/>
        <a:p>
          <a:r>
            <a:rPr lang="en-US" dirty="0"/>
            <a:t>Raised toilet seat</a:t>
          </a:r>
        </a:p>
      </dgm:t>
    </dgm:pt>
    <dgm:pt modelId="{AE7FD944-38BD-4EDC-A2D7-3476FFC432F1}" type="parTrans" cxnId="{149D45FD-3DAA-45CC-9FF2-C48951FF7F21}">
      <dgm:prSet/>
      <dgm:spPr/>
      <dgm:t>
        <a:bodyPr/>
        <a:lstStyle/>
        <a:p>
          <a:endParaRPr lang="en-US"/>
        </a:p>
      </dgm:t>
    </dgm:pt>
    <dgm:pt modelId="{0CCDEED3-FB1A-4FCB-8AAE-A508C8B5E759}" type="sibTrans" cxnId="{149D45FD-3DAA-45CC-9FF2-C48951FF7F21}">
      <dgm:prSet/>
      <dgm:spPr/>
      <dgm:t>
        <a:bodyPr/>
        <a:lstStyle/>
        <a:p>
          <a:endParaRPr lang="en-US"/>
        </a:p>
      </dgm:t>
    </dgm:pt>
    <dgm:pt modelId="{7A63F4AB-45EB-4FA4-8A2F-86732637DE8C}">
      <dgm:prSet/>
      <dgm:spPr/>
      <dgm:t>
        <a:bodyPr/>
        <a:lstStyle/>
        <a:p>
          <a:r>
            <a:rPr lang="en-US"/>
            <a:t>Shower chair</a:t>
          </a:r>
        </a:p>
      </dgm:t>
    </dgm:pt>
    <dgm:pt modelId="{CF25DFD3-AC33-4CD8-BFAF-67331058E97A}" type="parTrans" cxnId="{30CF122B-1C73-4E8E-B061-DAC47502A4EF}">
      <dgm:prSet/>
      <dgm:spPr/>
      <dgm:t>
        <a:bodyPr/>
        <a:lstStyle/>
        <a:p>
          <a:endParaRPr lang="en-US"/>
        </a:p>
      </dgm:t>
    </dgm:pt>
    <dgm:pt modelId="{4AB4D0D9-BB93-4194-A70B-8FEEB603BC81}" type="sibTrans" cxnId="{30CF122B-1C73-4E8E-B061-DAC47502A4EF}">
      <dgm:prSet/>
      <dgm:spPr/>
      <dgm:t>
        <a:bodyPr/>
        <a:lstStyle/>
        <a:p>
          <a:endParaRPr lang="en-US"/>
        </a:p>
      </dgm:t>
    </dgm:pt>
    <dgm:pt modelId="{7E91F20F-E2A4-4F47-B34A-7F4B5E595A72}">
      <dgm:prSet/>
      <dgm:spPr/>
      <dgm:t>
        <a:bodyPr/>
        <a:lstStyle/>
        <a:p>
          <a:r>
            <a:rPr lang="en-US" b="1" dirty="0"/>
            <a:t>Schedule Physical/Occupational Therapy (knee only)</a:t>
          </a:r>
          <a:endParaRPr lang="en-US" dirty="0"/>
        </a:p>
      </dgm:t>
    </dgm:pt>
    <dgm:pt modelId="{84E23007-287F-47EA-A834-7B07B5F23F97}" type="parTrans" cxnId="{66F840E6-2FDA-4514-8F6D-F27B8638C9D3}">
      <dgm:prSet/>
      <dgm:spPr/>
      <dgm:t>
        <a:bodyPr/>
        <a:lstStyle/>
        <a:p>
          <a:endParaRPr lang="en-US"/>
        </a:p>
      </dgm:t>
    </dgm:pt>
    <dgm:pt modelId="{7FE65CE5-1394-47CD-911F-D4457FA857A4}" type="sibTrans" cxnId="{66F840E6-2FDA-4514-8F6D-F27B8638C9D3}">
      <dgm:prSet/>
      <dgm:spPr/>
      <dgm:t>
        <a:bodyPr/>
        <a:lstStyle/>
        <a:p>
          <a:endParaRPr lang="en-US"/>
        </a:p>
      </dgm:t>
    </dgm:pt>
    <dgm:pt modelId="{8645590C-59F9-40A0-A937-C100B7425D56}">
      <dgm:prSet/>
      <dgm:spPr/>
      <dgm:t>
        <a:bodyPr/>
        <a:lstStyle/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apt </a:t>
          </a:r>
          <a:r>
            <a:rPr lang="en-US" b="1" dirty="0"/>
            <a:t>within 48 hours following surgery</a:t>
          </a:r>
          <a:endParaRPr lang="en-US" dirty="0"/>
        </a:p>
      </dgm:t>
    </dgm:pt>
    <dgm:pt modelId="{062A7D4D-863D-4DD3-834A-3BE77FCE3062}" type="parTrans" cxnId="{509E3D1A-D2B5-42A6-A815-17EB3A55B44B}">
      <dgm:prSet/>
      <dgm:spPr/>
      <dgm:t>
        <a:bodyPr/>
        <a:lstStyle/>
        <a:p>
          <a:endParaRPr lang="en-US"/>
        </a:p>
      </dgm:t>
    </dgm:pt>
    <dgm:pt modelId="{9512CD2C-499A-410A-85E4-8C247A1DBF8B}" type="sibTrans" cxnId="{509E3D1A-D2B5-42A6-A815-17EB3A55B44B}">
      <dgm:prSet/>
      <dgm:spPr/>
      <dgm:t>
        <a:bodyPr/>
        <a:lstStyle/>
        <a:p>
          <a:endParaRPr lang="en-US"/>
        </a:p>
      </dgm:t>
    </dgm:pt>
    <dgm:pt modelId="{A863454B-C9CC-4D8F-8EC9-4DD7D12DF6BF}">
      <dgm:prSet/>
      <dgm:spPr/>
      <dgm:t>
        <a:bodyPr/>
        <a:lstStyle/>
        <a:p>
          <a:r>
            <a:rPr lang="en-US" dirty="0"/>
            <a:t>Physical/Occupational Therapy prescription with protocol in your packet</a:t>
          </a:r>
        </a:p>
      </dgm:t>
    </dgm:pt>
    <dgm:pt modelId="{5FD7C3A9-E736-473E-B6E5-8E63FCE41C64}" type="parTrans" cxnId="{A9F40CE1-6D0E-48AF-90BE-9301AAF6B59F}">
      <dgm:prSet/>
      <dgm:spPr/>
      <dgm:t>
        <a:bodyPr/>
        <a:lstStyle/>
        <a:p>
          <a:endParaRPr lang="en-US"/>
        </a:p>
      </dgm:t>
    </dgm:pt>
    <dgm:pt modelId="{4F9D2FC4-3BC2-425C-8692-765CFC5B090D}" type="sibTrans" cxnId="{A9F40CE1-6D0E-48AF-90BE-9301AAF6B59F}">
      <dgm:prSet/>
      <dgm:spPr/>
      <dgm:t>
        <a:bodyPr/>
        <a:lstStyle/>
        <a:p>
          <a:endParaRPr lang="en-US"/>
        </a:p>
      </dgm:t>
    </dgm:pt>
    <dgm:pt modelId="{073FD580-7E50-4BDD-818C-201F88560EAC}">
      <dgm:prSet/>
      <dgm:spPr/>
      <dgm:t>
        <a:bodyPr/>
        <a:lstStyle/>
        <a:p>
          <a:r>
            <a:rPr lang="en-US" b="1"/>
            <a:t>You</a:t>
          </a:r>
          <a:r>
            <a:rPr lang="en-US"/>
            <a:t> schedule your apt</a:t>
          </a:r>
        </a:p>
      </dgm:t>
    </dgm:pt>
    <dgm:pt modelId="{F6C2D087-4030-4A71-90C6-8851D3C483F9}" type="parTrans" cxnId="{23C7DFD4-131F-40FA-8369-4ABC634020A6}">
      <dgm:prSet/>
      <dgm:spPr/>
      <dgm:t>
        <a:bodyPr/>
        <a:lstStyle/>
        <a:p>
          <a:endParaRPr lang="en-US"/>
        </a:p>
      </dgm:t>
    </dgm:pt>
    <dgm:pt modelId="{3EF0070B-AD4D-430E-A392-08622E99EE80}" type="sibTrans" cxnId="{23C7DFD4-131F-40FA-8369-4ABC634020A6}">
      <dgm:prSet/>
      <dgm:spPr/>
      <dgm:t>
        <a:bodyPr/>
        <a:lstStyle/>
        <a:p>
          <a:endParaRPr lang="en-US"/>
        </a:p>
      </dgm:t>
    </dgm:pt>
    <dgm:pt modelId="{5ECA8685-28E3-4200-8541-871F71824872}" type="pres">
      <dgm:prSet presAssocID="{C686811D-C832-43EE-9EE7-A70CC4950782}" presName="linear" presStyleCnt="0">
        <dgm:presLayoutVars>
          <dgm:animLvl val="lvl"/>
          <dgm:resizeHandles val="exact"/>
        </dgm:presLayoutVars>
      </dgm:prSet>
      <dgm:spPr/>
    </dgm:pt>
    <dgm:pt modelId="{6B51ACD7-AA00-4F15-B8FF-1666BA74E06A}" type="pres">
      <dgm:prSet presAssocID="{352C5ECB-674A-494F-BD6B-97B4486CF5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5ECAF75-0B61-4F2E-BB56-567B3D8AAA7C}" type="pres">
      <dgm:prSet presAssocID="{352C5ECB-674A-494F-BD6B-97B4486CF59C}" presName="childText" presStyleLbl="revTx" presStyleIdx="0" presStyleCnt="2">
        <dgm:presLayoutVars>
          <dgm:bulletEnabled val="1"/>
        </dgm:presLayoutVars>
      </dgm:prSet>
      <dgm:spPr/>
    </dgm:pt>
    <dgm:pt modelId="{31B0C507-3245-4266-B5EF-16A653FF09C3}" type="pres">
      <dgm:prSet presAssocID="{7E91F20F-E2A4-4F47-B34A-7F4B5E595A7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F1E5859-43DA-4523-B6D9-574F25A15254}" type="pres">
      <dgm:prSet presAssocID="{7E91F20F-E2A4-4F47-B34A-7F4B5E595A7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8412E12-80E9-43BD-BEF5-655540886B43}" type="presOf" srcId="{C686811D-C832-43EE-9EE7-A70CC4950782}" destId="{5ECA8685-28E3-4200-8541-871F71824872}" srcOrd="0" destOrd="0" presId="urn:microsoft.com/office/officeart/2005/8/layout/vList2"/>
    <dgm:cxn modelId="{509E3D1A-D2B5-42A6-A815-17EB3A55B44B}" srcId="{7E91F20F-E2A4-4F47-B34A-7F4B5E595A72}" destId="{8645590C-59F9-40A0-A937-C100B7425D56}" srcOrd="0" destOrd="0" parTransId="{062A7D4D-863D-4DD3-834A-3BE77FCE3062}" sibTransId="{9512CD2C-499A-410A-85E4-8C247A1DBF8B}"/>
    <dgm:cxn modelId="{30CF122B-1C73-4E8E-B061-DAC47502A4EF}" srcId="{352C5ECB-674A-494F-BD6B-97B4486CF59C}" destId="{7A63F4AB-45EB-4FA4-8A2F-86732637DE8C}" srcOrd="2" destOrd="0" parTransId="{CF25DFD3-AC33-4CD8-BFAF-67331058E97A}" sibTransId="{4AB4D0D9-BB93-4194-A70B-8FEEB603BC81}"/>
    <dgm:cxn modelId="{A393FC3D-31C4-4207-86DE-2777E17CE640}" type="presOf" srcId="{A863454B-C9CC-4D8F-8EC9-4DD7D12DF6BF}" destId="{FF1E5859-43DA-4523-B6D9-574F25A15254}" srcOrd="0" destOrd="1" presId="urn:microsoft.com/office/officeart/2005/8/layout/vList2"/>
    <dgm:cxn modelId="{6E68C461-5237-4063-B3FC-3A11B038F659}" srcId="{C686811D-C832-43EE-9EE7-A70CC4950782}" destId="{352C5ECB-674A-494F-BD6B-97B4486CF59C}" srcOrd="0" destOrd="0" parTransId="{802C0FF9-B921-4DC8-A70D-7F887F18EADC}" sibTransId="{7A477907-0C5D-4B2C-B266-B6E129646F31}"/>
    <dgm:cxn modelId="{E595CB64-D550-488F-934F-0CFA8664BADF}" type="presOf" srcId="{352C5ECB-674A-494F-BD6B-97B4486CF59C}" destId="{6B51ACD7-AA00-4F15-B8FF-1666BA74E06A}" srcOrd="0" destOrd="0" presId="urn:microsoft.com/office/officeart/2005/8/layout/vList2"/>
    <dgm:cxn modelId="{14DB0C6A-835B-45EF-9A9D-3F72E4193F6C}" type="presOf" srcId="{7E91F20F-E2A4-4F47-B34A-7F4B5E595A72}" destId="{31B0C507-3245-4266-B5EF-16A653FF09C3}" srcOrd="0" destOrd="0" presId="urn:microsoft.com/office/officeart/2005/8/layout/vList2"/>
    <dgm:cxn modelId="{8F1A3A98-6BF2-4E7D-8BE4-947629BB8F28}" type="presOf" srcId="{3F047E09-E2AF-473B-A7B5-16DB46FAEE69}" destId="{55ECAF75-0B61-4F2E-BB56-567B3D8AAA7C}" srcOrd="0" destOrd="1" presId="urn:microsoft.com/office/officeart/2005/8/layout/vList2"/>
    <dgm:cxn modelId="{AE2C4898-E454-4DDB-A53C-5D0565BA4694}" type="presOf" srcId="{8FCEA0E0-3331-4D8D-ACBB-750F3FF9F51F}" destId="{55ECAF75-0B61-4F2E-BB56-567B3D8AAA7C}" srcOrd="0" destOrd="0" presId="urn:microsoft.com/office/officeart/2005/8/layout/vList2"/>
    <dgm:cxn modelId="{6DF1CDAB-06F8-4EDA-A325-4E8BB51E4EE5}" type="presOf" srcId="{8645590C-59F9-40A0-A937-C100B7425D56}" destId="{FF1E5859-43DA-4523-B6D9-574F25A15254}" srcOrd="0" destOrd="0" presId="urn:microsoft.com/office/officeart/2005/8/layout/vList2"/>
    <dgm:cxn modelId="{248617BB-659C-4AB8-A140-00ABE0541D86}" type="presOf" srcId="{7A63F4AB-45EB-4FA4-8A2F-86732637DE8C}" destId="{55ECAF75-0B61-4F2E-BB56-567B3D8AAA7C}" srcOrd="0" destOrd="2" presId="urn:microsoft.com/office/officeart/2005/8/layout/vList2"/>
    <dgm:cxn modelId="{23C7DFD4-131F-40FA-8369-4ABC634020A6}" srcId="{7E91F20F-E2A4-4F47-B34A-7F4B5E595A72}" destId="{073FD580-7E50-4BDD-818C-201F88560EAC}" srcOrd="2" destOrd="0" parTransId="{F6C2D087-4030-4A71-90C6-8851D3C483F9}" sibTransId="{3EF0070B-AD4D-430E-A392-08622E99EE80}"/>
    <dgm:cxn modelId="{A9F40CE1-6D0E-48AF-90BE-9301AAF6B59F}" srcId="{7E91F20F-E2A4-4F47-B34A-7F4B5E595A72}" destId="{A863454B-C9CC-4D8F-8EC9-4DD7D12DF6BF}" srcOrd="1" destOrd="0" parTransId="{5FD7C3A9-E736-473E-B6E5-8E63FCE41C64}" sibTransId="{4F9D2FC4-3BC2-425C-8692-765CFC5B090D}"/>
    <dgm:cxn modelId="{F2B51DE4-2CE0-447B-AE5E-E9CEADEDAD89}" type="presOf" srcId="{073FD580-7E50-4BDD-818C-201F88560EAC}" destId="{FF1E5859-43DA-4523-B6D9-574F25A15254}" srcOrd="0" destOrd="2" presId="urn:microsoft.com/office/officeart/2005/8/layout/vList2"/>
    <dgm:cxn modelId="{66F840E6-2FDA-4514-8F6D-F27B8638C9D3}" srcId="{C686811D-C832-43EE-9EE7-A70CC4950782}" destId="{7E91F20F-E2A4-4F47-B34A-7F4B5E595A72}" srcOrd="1" destOrd="0" parTransId="{84E23007-287F-47EA-A834-7B07B5F23F97}" sibTransId="{7FE65CE5-1394-47CD-911F-D4457FA857A4}"/>
    <dgm:cxn modelId="{18A4B0F9-33F1-403F-BE77-EA2F486168CC}" srcId="{352C5ECB-674A-494F-BD6B-97B4486CF59C}" destId="{8FCEA0E0-3331-4D8D-ACBB-750F3FF9F51F}" srcOrd="0" destOrd="0" parTransId="{3D5FD2A1-A16D-4185-A318-5E00442010A0}" sibTransId="{1BEA21FD-2D2E-4B1C-BC4C-B05B9F8370AF}"/>
    <dgm:cxn modelId="{149D45FD-3DAA-45CC-9FF2-C48951FF7F21}" srcId="{352C5ECB-674A-494F-BD6B-97B4486CF59C}" destId="{3F047E09-E2AF-473B-A7B5-16DB46FAEE69}" srcOrd="1" destOrd="0" parTransId="{AE7FD944-38BD-4EDC-A2D7-3476FFC432F1}" sibTransId="{0CCDEED3-FB1A-4FCB-8AAE-A508C8B5E759}"/>
    <dgm:cxn modelId="{851E9810-F4F1-4147-AA8B-619F394EEB4F}" type="presParOf" srcId="{5ECA8685-28E3-4200-8541-871F71824872}" destId="{6B51ACD7-AA00-4F15-B8FF-1666BA74E06A}" srcOrd="0" destOrd="0" presId="urn:microsoft.com/office/officeart/2005/8/layout/vList2"/>
    <dgm:cxn modelId="{A26E2A12-F44D-4A28-A38A-53F80D891475}" type="presParOf" srcId="{5ECA8685-28E3-4200-8541-871F71824872}" destId="{55ECAF75-0B61-4F2E-BB56-567B3D8AAA7C}" srcOrd="1" destOrd="0" presId="urn:microsoft.com/office/officeart/2005/8/layout/vList2"/>
    <dgm:cxn modelId="{CA045F64-7603-4B49-9264-254B2AFCAC61}" type="presParOf" srcId="{5ECA8685-28E3-4200-8541-871F71824872}" destId="{31B0C507-3245-4266-B5EF-16A653FF09C3}" srcOrd="2" destOrd="0" presId="urn:microsoft.com/office/officeart/2005/8/layout/vList2"/>
    <dgm:cxn modelId="{7CFBD35E-BCC3-4EDA-A0D8-DAD59863D19F}" type="presParOf" srcId="{5ECA8685-28E3-4200-8541-871F71824872}" destId="{FF1E5859-43DA-4523-B6D9-574F25A1525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18CF72-D88A-48D5-BA36-E37F88AC5E9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9173FB-8132-4C8A-AE96-C3F568293107}">
      <dgm:prSet/>
      <dgm:spPr/>
      <dgm:t>
        <a:bodyPr/>
        <a:lstStyle/>
        <a:p>
          <a:pPr>
            <a:defRPr b="1"/>
          </a:pPr>
          <a:r>
            <a:rPr lang="en-US" b="1"/>
            <a:t>Partial/ Total Knee</a:t>
          </a:r>
          <a:endParaRPr lang="en-US"/>
        </a:p>
      </dgm:t>
    </dgm:pt>
    <dgm:pt modelId="{79ECE8AE-03DA-49C0-A47A-2179FDF214A6}" type="parTrans" cxnId="{CD2BAE98-A9EB-4C9D-B28A-EB551D7ED6E3}">
      <dgm:prSet/>
      <dgm:spPr/>
      <dgm:t>
        <a:bodyPr/>
        <a:lstStyle/>
        <a:p>
          <a:endParaRPr lang="en-US"/>
        </a:p>
      </dgm:t>
    </dgm:pt>
    <dgm:pt modelId="{40E9FB07-0326-46FC-B5BE-BB5FC0CDFCDE}" type="sibTrans" cxnId="{CD2BAE98-A9EB-4C9D-B28A-EB551D7ED6E3}">
      <dgm:prSet/>
      <dgm:spPr/>
      <dgm:t>
        <a:bodyPr/>
        <a:lstStyle/>
        <a:p>
          <a:endParaRPr lang="en-US"/>
        </a:p>
      </dgm:t>
    </dgm:pt>
    <dgm:pt modelId="{11A3B6BB-2FCB-4E4B-A661-2E7A42B9CC84}">
      <dgm:prSet/>
      <dgm:spPr/>
      <dgm:t>
        <a:bodyPr/>
        <a:lstStyle/>
        <a:p>
          <a:r>
            <a:rPr lang="en-US" dirty="0"/>
            <a:t>ACE bandage &amp; gauze padding …remove 48 hours post-op</a:t>
          </a:r>
        </a:p>
      </dgm:t>
    </dgm:pt>
    <dgm:pt modelId="{36F912C2-523D-4A00-AC69-5497E9970BD9}" type="parTrans" cxnId="{AF4A813F-F0D8-44CD-9642-6AA49915D9CF}">
      <dgm:prSet/>
      <dgm:spPr/>
      <dgm:t>
        <a:bodyPr/>
        <a:lstStyle/>
        <a:p>
          <a:endParaRPr lang="en-US"/>
        </a:p>
      </dgm:t>
    </dgm:pt>
    <dgm:pt modelId="{33BE4D98-8DA8-4BE6-B5DB-ADC9C0883A83}" type="sibTrans" cxnId="{AF4A813F-F0D8-44CD-9642-6AA49915D9CF}">
      <dgm:prSet/>
      <dgm:spPr/>
      <dgm:t>
        <a:bodyPr/>
        <a:lstStyle/>
        <a:p>
          <a:endParaRPr lang="en-US"/>
        </a:p>
      </dgm:t>
    </dgm:pt>
    <dgm:pt modelId="{4B5098B1-24F0-4E6F-A2AA-C4E4C61CBE95}">
      <dgm:prSet/>
      <dgm:spPr/>
      <dgm:t>
        <a:bodyPr/>
        <a:lstStyle/>
        <a:p>
          <a:pPr>
            <a:defRPr b="1"/>
          </a:pPr>
          <a:r>
            <a:rPr lang="en-US" b="1"/>
            <a:t>Total Hip</a:t>
          </a:r>
          <a:endParaRPr lang="en-US"/>
        </a:p>
      </dgm:t>
    </dgm:pt>
    <dgm:pt modelId="{E4428130-2D97-40A4-BCE1-A15D8039DB81}" type="parTrans" cxnId="{0DBCA116-D53A-48E3-90A5-5C55F73F7E8B}">
      <dgm:prSet/>
      <dgm:spPr/>
      <dgm:t>
        <a:bodyPr/>
        <a:lstStyle/>
        <a:p>
          <a:endParaRPr lang="en-US"/>
        </a:p>
      </dgm:t>
    </dgm:pt>
    <dgm:pt modelId="{A241020B-F9D6-4AC4-A272-83D49775AFAB}" type="sibTrans" cxnId="{0DBCA116-D53A-48E3-90A5-5C55F73F7E8B}">
      <dgm:prSet/>
      <dgm:spPr/>
      <dgm:t>
        <a:bodyPr/>
        <a:lstStyle/>
        <a:p>
          <a:endParaRPr lang="en-US"/>
        </a:p>
      </dgm:t>
    </dgm:pt>
    <dgm:pt modelId="{2ED152AF-BA0D-4489-BAE1-ED50C1566D30}">
      <dgm:prSet/>
      <dgm:spPr/>
      <dgm:t>
        <a:bodyPr/>
        <a:lstStyle/>
        <a:p>
          <a:r>
            <a:rPr lang="en-US" dirty="0"/>
            <a:t>Mepilex dressing…remove 10 days post-op</a:t>
          </a:r>
        </a:p>
      </dgm:t>
    </dgm:pt>
    <dgm:pt modelId="{D3464355-3676-442D-BDC4-719B8C707193}" type="parTrans" cxnId="{EC8FCFE1-4020-46CB-B04B-BD88FB29FB78}">
      <dgm:prSet/>
      <dgm:spPr/>
      <dgm:t>
        <a:bodyPr/>
        <a:lstStyle/>
        <a:p>
          <a:endParaRPr lang="en-US"/>
        </a:p>
      </dgm:t>
    </dgm:pt>
    <dgm:pt modelId="{20D3827D-6F7B-4B52-BD78-73FFD29FA916}" type="sibTrans" cxnId="{EC8FCFE1-4020-46CB-B04B-BD88FB29FB78}">
      <dgm:prSet/>
      <dgm:spPr/>
      <dgm:t>
        <a:bodyPr/>
        <a:lstStyle/>
        <a:p>
          <a:endParaRPr lang="en-US"/>
        </a:p>
      </dgm:t>
    </dgm:pt>
    <dgm:pt modelId="{0E92D5A6-A4C1-4169-9CBD-C52421AC3376}">
      <dgm:prSet/>
      <dgm:spPr/>
      <dgm:t>
        <a:bodyPr/>
        <a:lstStyle/>
        <a:p>
          <a:r>
            <a:rPr lang="en-US" dirty="0"/>
            <a:t>Sylke adhesive dressing…remove at 2-week post-op appointment</a:t>
          </a:r>
        </a:p>
      </dgm:t>
    </dgm:pt>
    <dgm:pt modelId="{5019340E-C9A2-4331-B2B7-8D328A97BBFF}" type="parTrans" cxnId="{988D8BE3-513D-4849-B414-CB6879C62E05}">
      <dgm:prSet/>
      <dgm:spPr/>
      <dgm:t>
        <a:bodyPr/>
        <a:lstStyle/>
        <a:p>
          <a:endParaRPr lang="en-US"/>
        </a:p>
      </dgm:t>
    </dgm:pt>
    <dgm:pt modelId="{F2D173B6-F024-4F61-BFF4-2445C717235D}" type="sibTrans" cxnId="{988D8BE3-513D-4849-B414-CB6879C62E05}">
      <dgm:prSet/>
      <dgm:spPr/>
      <dgm:t>
        <a:bodyPr/>
        <a:lstStyle/>
        <a:p>
          <a:endParaRPr lang="en-US"/>
        </a:p>
      </dgm:t>
    </dgm:pt>
    <dgm:pt modelId="{126F4B34-A585-4FA3-9AB7-C69E28793494}">
      <dgm:prSet/>
      <dgm:spPr/>
      <dgm:t>
        <a:bodyPr/>
        <a:lstStyle/>
        <a:p>
          <a:r>
            <a:rPr lang="en-US" dirty="0"/>
            <a:t>Sylke adhesive dressing…remove at 2-week post-op appointment</a:t>
          </a:r>
        </a:p>
      </dgm:t>
    </dgm:pt>
    <dgm:pt modelId="{C748870D-29E9-4E21-A5B5-1E3FC1EF18AF}" type="parTrans" cxnId="{A25326CA-F3BC-43D3-B672-02C00E86E331}">
      <dgm:prSet/>
      <dgm:spPr/>
      <dgm:t>
        <a:bodyPr/>
        <a:lstStyle/>
        <a:p>
          <a:endParaRPr lang="en-US"/>
        </a:p>
      </dgm:t>
    </dgm:pt>
    <dgm:pt modelId="{1720EA51-BF20-4ACC-95FE-BFDDE47D1977}" type="sibTrans" cxnId="{A25326CA-F3BC-43D3-B672-02C00E86E331}">
      <dgm:prSet/>
      <dgm:spPr/>
      <dgm:t>
        <a:bodyPr/>
        <a:lstStyle/>
        <a:p>
          <a:endParaRPr lang="en-US"/>
        </a:p>
      </dgm:t>
    </dgm:pt>
    <dgm:pt modelId="{A1E8525D-ADE3-41A6-9996-FFA374FA4FAD}">
      <dgm:prSet/>
      <dgm:spPr/>
      <dgm:t>
        <a:bodyPr/>
        <a:lstStyle/>
        <a:p>
          <a:r>
            <a:rPr lang="en-US" dirty="0"/>
            <a:t>Mepilex dressing…remove 10 days post-op</a:t>
          </a:r>
        </a:p>
      </dgm:t>
    </dgm:pt>
    <dgm:pt modelId="{EA6BE95B-BED2-456A-97A4-6A78189C9CE5}" type="parTrans" cxnId="{07C2AAB3-97D4-480C-A900-00832CA9D610}">
      <dgm:prSet/>
      <dgm:spPr/>
    </dgm:pt>
    <dgm:pt modelId="{A1AA1CFC-882D-4DA6-AEB6-BAD6A7931396}" type="sibTrans" cxnId="{07C2AAB3-97D4-480C-A900-00832CA9D610}">
      <dgm:prSet/>
      <dgm:spPr/>
    </dgm:pt>
    <dgm:pt modelId="{800068AE-F444-4EAB-AC46-F883974D45F4}" type="pres">
      <dgm:prSet presAssocID="{8418CF72-D88A-48D5-BA36-E37F88AC5E97}" presName="Name0" presStyleCnt="0">
        <dgm:presLayoutVars>
          <dgm:dir/>
          <dgm:animLvl val="lvl"/>
          <dgm:resizeHandles val="exact"/>
        </dgm:presLayoutVars>
      </dgm:prSet>
      <dgm:spPr/>
    </dgm:pt>
    <dgm:pt modelId="{A76B6F2A-9A67-4F21-992A-EFD8C459F56C}" type="pres">
      <dgm:prSet presAssocID="{509173FB-8132-4C8A-AE96-C3F568293107}" presName="composite" presStyleCnt="0"/>
      <dgm:spPr/>
    </dgm:pt>
    <dgm:pt modelId="{FA79C112-F175-45EF-8905-DEBF2BC21DFA}" type="pres">
      <dgm:prSet presAssocID="{509173FB-8132-4C8A-AE96-C3F56829310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4F4D5D2-7984-451B-8F52-36EAF3F59F47}" type="pres">
      <dgm:prSet presAssocID="{509173FB-8132-4C8A-AE96-C3F568293107}" presName="desTx" presStyleLbl="alignAccFollowNode1" presStyleIdx="0" presStyleCnt="2" custLinFactNeighborX="-1554" custLinFactNeighborY="1048">
        <dgm:presLayoutVars>
          <dgm:bulletEnabled val="1"/>
        </dgm:presLayoutVars>
      </dgm:prSet>
      <dgm:spPr/>
    </dgm:pt>
    <dgm:pt modelId="{86D49E99-1A49-4546-8E30-E55FFE09A6A3}" type="pres">
      <dgm:prSet presAssocID="{40E9FB07-0326-46FC-B5BE-BB5FC0CDFCDE}" presName="space" presStyleCnt="0"/>
      <dgm:spPr/>
    </dgm:pt>
    <dgm:pt modelId="{1E284683-B95D-4CD4-A5A1-A048B4E5AD21}" type="pres">
      <dgm:prSet presAssocID="{4B5098B1-24F0-4E6F-A2AA-C4E4C61CBE95}" presName="composite" presStyleCnt="0"/>
      <dgm:spPr/>
    </dgm:pt>
    <dgm:pt modelId="{7419694C-07D0-4F27-9F2E-059359355D44}" type="pres">
      <dgm:prSet presAssocID="{4B5098B1-24F0-4E6F-A2AA-C4E4C61CBE9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F32831B-A7D2-4259-BA66-23D43B979537}" type="pres">
      <dgm:prSet presAssocID="{4B5098B1-24F0-4E6F-A2AA-C4E4C61CBE9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BA89216-E00A-417D-BC15-C2ABC5511146}" type="presOf" srcId="{A1E8525D-ADE3-41A6-9996-FFA374FA4FAD}" destId="{04F4D5D2-7984-451B-8F52-36EAF3F59F47}" srcOrd="0" destOrd="1" presId="urn:microsoft.com/office/officeart/2005/8/layout/hList1"/>
    <dgm:cxn modelId="{0DBCA116-D53A-48E3-90A5-5C55F73F7E8B}" srcId="{8418CF72-D88A-48D5-BA36-E37F88AC5E97}" destId="{4B5098B1-24F0-4E6F-A2AA-C4E4C61CBE95}" srcOrd="1" destOrd="0" parTransId="{E4428130-2D97-40A4-BCE1-A15D8039DB81}" sibTransId="{A241020B-F9D6-4AC4-A272-83D49775AFAB}"/>
    <dgm:cxn modelId="{604F2D38-172E-4590-A427-08727393573C}" type="presOf" srcId="{509173FB-8132-4C8A-AE96-C3F568293107}" destId="{FA79C112-F175-45EF-8905-DEBF2BC21DFA}" srcOrd="0" destOrd="0" presId="urn:microsoft.com/office/officeart/2005/8/layout/hList1"/>
    <dgm:cxn modelId="{AF4A813F-F0D8-44CD-9642-6AA49915D9CF}" srcId="{509173FB-8132-4C8A-AE96-C3F568293107}" destId="{11A3B6BB-2FCB-4E4B-A661-2E7A42B9CC84}" srcOrd="0" destOrd="0" parTransId="{36F912C2-523D-4A00-AC69-5497E9970BD9}" sibTransId="{33BE4D98-8DA8-4BE6-B5DB-ADC9C0883A83}"/>
    <dgm:cxn modelId="{A473455D-1FD6-45A6-B561-668AE00E16A0}" type="presOf" srcId="{126F4B34-A585-4FA3-9AB7-C69E28793494}" destId="{04F4D5D2-7984-451B-8F52-36EAF3F59F47}" srcOrd="0" destOrd="2" presId="urn:microsoft.com/office/officeart/2005/8/layout/hList1"/>
    <dgm:cxn modelId="{8DE17163-A773-4E67-8F45-3FB4E1EBE08E}" type="presOf" srcId="{0E92D5A6-A4C1-4169-9CBD-C52421AC3376}" destId="{AF32831B-A7D2-4259-BA66-23D43B979537}" srcOrd="0" destOrd="1" presId="urn:microsoft.com/office/officeart/2005/8/layout/hList1"/>
    <dgm:cxn modelId="{84814376-F349-40E1-844F-0DD0A3021345}" type="presOf" srcId="{4B5098B1-24F0-4E6F-A2AA-C4E4C61CBE95}" destId="{7419694C-07D0-4F27-9F2E-059359355D44}" srcOrd="0" destOrd="0" presId="urn:microsoft.com/office/officeart/2005/8/layout/hList1"/>
    <dgm:cxn modelId="{AB78BC5A-90C1-4680-9827-874F8D1F7086}" type="presOf" srcId="{8418CF72-D88A-48D5-BA36-E37F88AC5E97}" destId="{800068AE-F444-4EAB-AC46-F883974D45F4}" srcOrd="0" destOrd="0" presId="urn:microsoft.com/office/officeart/2005/8/layout/hList1"/>
    <dgm:cxn modelId="{CD2BAE98-A9EB-4C9D-B28A-EB551D7ED6E3}" srcId="{8418CF72-D88A-48D5-BA36-E37F88AC5E97}" destId="{509173FB-8132-4C8A-AE96-C3F568293107}" srcOrd="0" destOrd="0" parTransId="{79ECE8AE-03DA-49C0-A47A-2179FDF214A6}" sibTransId="{40E9FB07-0326-46FC-B5BE-BB5FC0CDFCDE}"/>
    <dgm:cxn modelId="{07C2AAB3-97D4-480C-A900-00832CA9D610}" srcId="{509173FB-8132-4C8A-AE96-C3F568293107}" destId="{A1E8525D-ADE3-41A6-9996-FFA374FA4FAD}" srcOrd="1" destOrd="0" parTransId="{EA6BE95B-BED2-456A-97A4-6A78189C9CE5}" sibTransId="{A1AA1CFC-882D-4DA6-AEB6-BAD6A7931396}"/>
    <dgm:cxn modelId="{A25326CA-F3BC-43D3-B672-02C00E86E331}" srcId="{509173FB-8132-4C8A-AE96-C3F568293107}" destId="{126F4B34-A585-4FA3-9AB7-C69E28793494}" srcOrd="2" destOrd="0" parTransId="{C748870D-29E9-4E21-A5B5-1E3FC1EF18AF}" sibTransId="{1720EA51-BF20-4ACC-95FE-BFDDE47D1977}"/>
    <dgm:cxn modelId="{A18AA0D5-A989-4854-A5C0-2A85E1902147}" type="presOf" srcId="{2ED152AF-BA0D-4489-BAE1-ED50C1566D30}" destId="{AF32831B-A7D2-4259-BA66-23D43B979537}" srcOrd="0" destOrd="0" presId="urn:microsoft.com/office/officeart/2005/8/layout/hList1"/>
    <dgm:cxn modelId="{EC8FCFE1-4020-46CB-B04B-BD88FB29FB78}" srcId="{4B5098B1-24F0-4E6F-A2AA-C4E4C61CBE95}" destId="{2ED152AF-BA0D-4489-BAE1-ED50C1566D30}" srcOrd="0" destOrd="0" parTransId="{D3464355-3676-442D-BDC4-719B8C707193}" sibTransId="{20D3827D-6F7B-4B52-BD78-73FFD29FA916}"/>
    <dgm:cxn modelId="{988D8BE3-513D-4849-B414-CB6879C62E05}" srcId="{4B5098B1-24F0-4E6F-A2AA-C4E4C61CBE95}" destId="{0E92D5A6-A4C1-4169-9CBD-C52421AC3376}" srcOrd="1" destOrd="0" parTransId="{5019340E-C9A2-4331-B2B7-8D328A97BBFF}" sibTransId="{F2D173B6-F024-4F61-BFF4-2445C717235D}"/>
    <dgm:cxn modelId="{518F92F9-0BB8-4C5B-9B46-77ABF64EA271}" type="presOf" srcId="{11A3B6BB-2FCB-4E4B-A661-2E7A42B9CC84}" destId="{04F4D5D2-7984-451B-8F52-36EAF3F59F47}" srcOrd="0" destOrd="0" presId="urn:microsoft.com/office/officeart/2005/8/layout/hList1"/>
    <dgm:cxn modelId="{70447AD5-174B-4240-8C43-37CAE8ADDAFB}" type="presParOf" srcId="{800068AE-F444-4EAB-AC46-F883974D45F4}" destId="{A76B6F2A-9A67-4F21-992A-EFD8C459F56C}" srcOrd="0" destOrd="0" presId="urn:microsoft.com/office/officeart/2005/8/layout/hList1"/>
    <dgm:cxn modelId="{3B59FB8B-5B3A-45D5-8621-570E6A9B2199}" type="presParOf" srcId="{A76B6F2A-9A67-4F21-992A-EFD8C459F56C}" destId="{FA79C112-F175-45EF-8905-DEBF2BC21DFA}" srcOrd="0" destOrd="0" presId="urn:microsoft.com/office/officeart/2005/8/layout/hList1"/>
    <dgm:cxn modelId="{99F3A4C2-C04E-401B-B866-9F8C8659EE8F}" type="presParOf" srcId="{A76B6F2A-9A67-4F21-992A-EFD8C459F56C}" destId="{04F4D5D2-7984-451B-8F52-36EAF3F59F47}" srcOrd="1" destOrd="0" presId="urn:microsoft.com/office/officeart/2005/8/layout/hList1"/>
    <dgm:cxn modelId="{46A49092-5B7B-475B-9F97-415A23BE0B33}" type="presParOf" srcId="{800068AE-F444-4EAB-AC46-F883974D45F4}" destId="{86D49E99-1A49-4546-8E30-E55FFE09A6A3}" srcOrd="1" destOrd="0" presId="urn:microsoft.com/office/officeart/2005/8/layout/hList1"/>
    <dgm:cxn modelId="{D5F14949-170D-43E0-8229-10BC612035FD}" type="presParOf" srcId="{800068AE-F444-4EAB-AC46-F883974D45F4}" destId="{1E284683-B95D-4CD4-A5A1-A048B4E5AD21}" srcOrd="2" destOrd="0" presId="urn:microsoft.com/office/officeart/2005/8/layout/hList1"/>
    <dgm:cxn modelId="{FD9D13C8-3E9C-4919-8133-FD69CE0BFEF3}" type="presParOf" srcId="{1E284683-B95D-4CD4-A5A1-A048B4E5AD21}" destId="{7419694C-07D0-4F27-9F2E-059359355D44}" srcOrd="0" destOrd="0" presId="urn:microsoft.com/office/officeart/2005/8/layout/hList1"/>
    <dgm:cxn modelId="{234EDBB8-7616-49EB-8FF7-A17C89F19798}" type="presParOf" srcId="{1E284683-B95D-4CD4-A5A1-A048B4E5AD21}" destId="{AF32831B-A7D2-4259-BA66-23D43B9795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54BBCD-5078-49CF-801E-F4FA8B7CD85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A98F0CE-7D04-45B8-9720-69B8CDD2E15F}">
      <dgm:prSet/>
      <dgm:spPr/>
      <dgm:t>
        <a:bodyPr/>
        <a:lstStyle/>
        <a:p>
          <a:r>
            <a:rPr lang="en-US"/>
            <a:t>Do not remove dressings before instructed to do so</a:t>
          </a:r>
        </a:p>
      </dgm:t>
    </dgm:pt>
    <dgm:pt modelId="{2A55B2AD-C98A-4CE1-95A6-C55A0FF2500A}" type="parTrans" cxnId="{7898DDE6-44A1-4B0A-BF67-B23E1D354091}">
      <dgm:prSet/>
      <dgm:spPr/>
      <dgm:t>
        <a:bodyPr/>
        <a:lstStyle/>
        <a:p>
          <a:endParaRPr lang="en-US"/>
        </a:p>
      </dgm:t>
    </dgm:pt>
    <dgm:pt modelId="{BEB81F43-F3CB-441E-91E1-8C10051F34C7}" type="sibTrans" cxnId="{7898DDE6-44A1-4B0A-BF67-B23E1D354091}">
      <dgm:prSet/>
      <dgm:spPr/>
      <dgm:t>
        <a:bodyPr/>
        <a:lstStyle/>
        <a:p>
          <a:endParaRPr lang="en-US"/>
        </a:p>
      </dgm:t>
    </dgm:pt>
    <dgm:pt modelId="{B7D6C3F8-1067-4139-998B-0067F1806E99}">
      <dgm:prSet/>
      <dgm:spPr/>
      <dgm:t>
        <a:bodyPr/>
        <a:lstStyle/>
        <a:p>
          <a:r>
            <a:rPr lang="en-US"/>
            <a:t>Keep dressings covered when showering</a:t>
          </a:r>
        </a:p>
      </dgm:t>
    </dgm:pt>
    <dgm:pt modelId="{B323507F-AD7B-440D-B181-DF767A44A8F0}" type="parTrans" cxnId="{D505967A-EA2B-4919-80E7-72F276D29A0C}">
      <dgm:prSet/>
      <dgm:spPr/>
      <dgm:t>
        <a:bodyPr/>
        <a:lstStyle/>
        <a:p>
          <a:endParaRPr lang="en-US"/>
        </a:p>
      </dgm:t>
    </dgm:pt>
    <dgm:pt modelId="{F385D126-9630-4BDE-8FEF-9177F8685CD6}" type="sibTrans" cxnId="{D505967A-EA2B-4919-80E7-72F276D29A0C}">
      <dgm:prSet/>
      <dgm:spPr/>
      <dgm:t>
        <a:bodyPr/>
        <a:lstStyle/>
        <a:p>
          <a:endParaRPr lang="en-US"/>
        </a:p>
      </dgm:t>
    </dgm:pt>
    <dgm:pt modelId="{109A4558-16B6-4B42-9826-4915632A1A2F}">
      <dgm:prSet/>
      <dgm:spPr/>
      <dgm:t>
        <a:bodyPr/>
        <a:lstStyle/>
        <a:p>
          <a:r>
            <a:rPr lang="en-US"/>
            <a:t>Do not submerge incision in bath, hot tub, swimming pool until completely healed (3-4 weeks)</a:t>
          </a:r>
        </a:p>
      </dgm:t>
    </dgm:pt>
    <dgm:pt modelId="{F078E17F-A8BA-4454-A079-82E6F59F7B4D}" type="parTrans" cxnId="{479575AD-5C25-40A8-A3DB-61182893F2BF}">
      <dgm:prSet/>
      <dgm:spPr/>
      <dgm:t>
        <a:bodyPr/>
        <a:lstStyle/>
        <a:p>
          <a:endParaRPr lang="en-US"/>
        </a:p>
      </dgm:t>
    </dgm:pt>
    <dgm:pt modelId="{6A35071A-02D6-4F99-BED6-5FA7A0F9E59D}" type="sibTrans" cxnId="{479575AD-5C25-40A8-A3DB-61182893F2BF}">
      <dgm:prSet/>
      <dgm:spPr/>
      <dgm:t>
        <a:bodyPr/>
        <a:lstStyle/>
        <a:p>
          <a:endParaRPr lang="en-US"/>
        </a:p>
      </dgm:t>
    </dgm:pt>
    <dgm:pt modelId="{6DAC36D2-C59F-4A21-B7CD-7C745BA20DD6}">
      <dgm:prSet/>
      <dgm:spPr/>
      <dgm:t>
        <a:bodyPr/>
        <a:lstStyle/>
        <a:p>
          <a:r>
            <a:rPr lang="en-US"/>
            <a:t>Do not apply lotions/ointments/creams to incision until healed</a:t>
          </a:r>
        </a:p>
      </dgm:t>
    </dgm:pt>
    <dgm:pt modelId="{4FA758AD-CCB2-47D2-84D6-EA8A63376635}" type="parTrans" cxnId="{C507AA9B-85DA-4F9F-8DE0-61E1D3E9A514}">
      <dgm:prSet/>
      <dgm:spPr/>
      <dgm:t>
        <a:bodyPr/>
        <a:lstStyle/>
        <a:p>
          <a:endParaRPr lang="en-US"/>
        </a:p>
      </dgm:t>
    </dgm:pt>
    <dgm:pt modelId="{1A42FE24-271F-49ED-8D39-BF826FBF0D93}" type="sibTrans" cxnId="{C507AA9B-85DA-4F9F-8DE0-61E1D3E9A514}">
      <dgm:prSet/>
      <dgm:spPr/>
      <dgm:t>
        <a:bodyPr/>
        <a:lstStyle/>
        <a:p>
          <a:endParaRPr lang="en-US"/>
        </a:p>
      </dgm:t>
    </dgm:pt>
    <dgm:pt modelId="{4BB699C6-9202-469E-ACC8-43A3B55683B5}">
      <dgm:prSet/>
      <dgm:spPr/>
      <dgm:t>
        <a:bodyPr/>
        <a:lstStyle/>
        <a:p>
          <a:r>
            <a:rPr lang="en-US"/>
            <a:t>Notifiy provider if any drainage, odor, redness, increased pain along incision, fever, chills, sweating</a:t>
          </a:r>
        </a:p>
      </dgm:t>
    </dgm:pt>
    <dgm:pt modelId="{2C8025DE-2753-40E4-A0D5-51F80A94B9D4}" type="parTrans" cxnId="{6E3B2039-4C39-40EF-948B-62222BE2E070}">
      <dgm:prSet/>
      <dgm:spPr/>
      <dgm:t>
        <a:bodyPr/>
        <a:lstStyle/>
        <a:p>
          <a:endParaRPr lang="en-US"/>
        </a:p>
      </dgm:t>
    </dgm:pt>
    <dgm:pt modelId="{37FB7A88-8A0E-4A62-AF06-ED3ADA2518A7}" type="sibTrans" cxnId="{6E3B2039-4C39-40EF-948B-62222BE2E070}">
      <dgm:prSet/>
      <dgm:spPr/>
      <dgm:t>
        <a:bodyPr/>
        <a:lstStyle/>
        <a:p>
          <a:endParaRPr lang="en-US"/>
        </a:p>
      </dgm:t>
    </dgm:pt>
    <dgm:pt modelId="{36BE9A52-0D02-4276-804C-7045E64B3673}" type="pres">
      <dgm:prSet presAssocID="{9254BBCD-5078-49CF-801E-F4FA8B7CD858}" presName="outerComposite" presStyleCnt="0">
        <dgm:presLayoutVars>
          <dgm:chMax val="5"/>
          <dgm:dir/>
          <dgm:resizeHandles val="exact"/>
        </dgm:presLayoutVars>
      </dgm:prSet>
      <dgm:spPr/>
    </dgm:pt>
    <dgm:pt modelId="{8BFE072F-2E6A-4660-A350-4720888A2889}" type="pres">
      <dgm:prSet presAssocID="{9254BBCD-5078-49CF-801E-F4FA8B7CD858}" presName="dummyMaxCanvas" presStyleCnt="0">
        <dgm:presLayoutVars/>
      </dgm:prSet>
      <dgm:spPr/>
    </dgm:pt>
    <dgm:pt modelId="{6A07B08F-2A2B-490D-A0C8-0D66CA7813FA}" type="pres">
      <dgm:prSet presAssocID="{9254BBCD-5078-49CF-801E-F4FA8B7CD858}" presName="FiveNodes_1" presStyleLbl="node1" presStyleIdx="0" presStyleCnt="5">
        <dgm:presLayoutVars>
          <dgm:bulletEnabled val="1"/>
        </dgm:presLayoutVars>
      </dgm:prSet>
      <dgm:spPr/>
    </dgm:pt>
    <dgm:pt modelId="{20151516-84CE-429E-AC13-004197CFE36E}" type="pres">
      <dgm:prSet presAssocID="{9254BBCD-5078-49CF-801E-F4FA8B7CD858}" presName="FiveNodes_2" presStyleLbl="node1" presStyleIdx="1" presStyleCnt="5">
        <dgm:presLayoutVars>
          <dgm:bulletEnabled val="1"/>
        </dgm:presLayoutVars>
      </dgm:prSet>
      <dgm:spPr/>
    </dgm:pt>
    <dgm:pt modelId="{77AE6AF2-40EA-4386-ACF5-8E73E68AAB68}" type="pres">
      <dgm:prSet presAssocID="{9254BBCD-5078-49CF-801E-F4FA8B7CD858}" presName="FiveNodes_3" presStyleLbl="node1" presStyleIdx="2" presStyleCnt="5">
        <dgm:presLayoutVars>
          <dgm:bulletEnabled val="1"/>
        </dgm:presLayoutVars>
      </dgm:prSet>
      <dgm:spPr/>
    </dgm:pt>
    <dgm:pt modelId="{BACCA8A5-4090-49BF-B4CE-9B212DA085F5}" type="pres">
      <dgm:prSet presAssocID="{9254BBCD-5078-49CF-801E-F4FA8B7CD858}" presName="FiveNodes_4" presStyleLbl="node1" presStyleIdx="3" presStyleCnt="5">
        <dgm:presLayoutVars>
          <dgm:bulletEnabled val="1"/>
        </dgm:presLayoutVars>
      </dgm:prSet>
      <dgm:spPr/>
    </dgm:pt>
    <dgm:pt modelId="{EB74A10E-B831-452E-8628-4A5E91BAB01C}" type="pres">
      <dgm:prSet presAssocID="{9254BBCD-5078-49CF-801E-F4FA8B7CD858}" presName="FiveNodes_5" presStyleLbl="node1" presStyleIdx="4" presStyleCnt="5">
        <dgm:presLayoutVars>
          <dgm:bulletEnabled val="1"/>
        </dgm:presLayoutVars>
      </dgm:prSet>
      <dgm:spPr/>
    </dgm:pt>
    <dgm:pt modelId="{EC5F2353-3945-4B71-83D0-57D3EA1A5A64}" type="pres">
      <dgm:prSet presAssocID="{9254BBCD-5078-49CF-801E-F4FA8B7CD858}" presName="FiveConn_1-2" presStyleLbl="fgAccFollowNode1" presStyleIdx="0" presStyleCnt="4">
        <dgm:presLayoutVars>
          <dgm:bulletEnabled val="1"/>
        </dgm:presLayoutVars>
      </dgm:prSet>
      <dgm:spPr/>
    </dgm:pt>
    <dgm:pt modelId="{7C03FCB4-F1E8-4A6F-AEF9-326DE6263FD4}" type="pres">
      <dgm:prSet presAssocID="{9254BBCD-5078-49CF-801E-F4FA8B7CD858}" presName="FiveConn_2-3" presStyleLbl="fgAccFollowNode1" presStyleIdx="1" presStyleCnt="4">
        <dgm:presLayoutVars>
          <dgm:bulletEnabled val="1"/>
        </dgm:presLayoutVars>
      </dgm:prSet>
      <dgm:spPr/>
    </dgm:pt>
    <dgm:pt modelId="{B20D00FA-516F-4DF6-B292-B0977E48C6F5}" type="pres">
      <dgm:prSet presAssocID="{9254BBCD-5078-49CF-801E-F4FA8B7CD858}" presName="FiveConn_3-4" presStyleLbl="fgAccFollowNode1" presStyleIdx="2" presStyleCnt="4">
        <dgm:presLayoutVars>
          <dgm:bulletEnabled val="1"/>
        </dgm:presLayoutVars>
      </dgm:prSet>
      <dgm:spPr/>
    </dgm:pt>
    <dgm:pt modelId="{D2781EAE-2F02-43A3-8885-D946F42C859A}" type="pres">
      <dgm:prSet presAssocID="{9254BBCD-5078-49CF-801E-F4FA8B7CD858}" presName="FiveConn_4-5" presStyleLbl="fgAccFollowNode1" presStyleIdx="3" presStyleCnt="4">
        <dgm:presLayoutVars>
          <dgm:bulletEnabled val="1"/>
        </dgm:presLayoutVars>
      </dgm:prSet>
      <dgm:spPr/>
    </dgm:pt>
    <dgm:pt modelId="{02BA50DA-E887-4780-B4D3-E5E049EAB900}" type="pres">
      <dgm:prSet presAssocID="{9254BBCD-5078-49CF-801E-F4FA8B7CD858}" presName="FiveNodes_1_text" presStyleLbl="node1" presStyleIdx="4" presStyleCnt="5">
        <dgm:presLayoutVars>
          <dgm:bulletEnabled val="1"/>
        </dgm:presLayoutVars>
      </dgm:prSet>
      <dgm:spPr/>
    </dgm:pt>
    <dgm:pt modelId="{A808F85D-37C8-41C5-A67D-B922D62F6897}" type="pres">
      <dgm:prSet presAssocID="{9254BBCD-5078-49CF-801E-F4FA8B7CD858}" presName="FiveNodes_2_text" presStyleLbl="node1" presStyleIdx="4" presStyleCnt="5">
        <dgm:presLayoutVars>
          <dgm:bulletEnabled val="1"/>
        </dgm:presLayoutVars>
      </dgm:prSet>
      <dgm:spPr/>
    </dgm:pt>
    <dgm:pt modelId="{F08F839F-F455-4D24-ABFB-660A59BFA8D5}" type="pres">
      <dgm:prSet presAssocID="{9254BBCD-5078-49CF-801E-F4FA8B7CD858}" presName="FiveNodes_3_text" presStyleLbl="node1" presStyleIdx="4" presStyleCnt="5">
        <dgm:presLayoutVars>
          <dgm:bulletEnabled val="1"/>
        </dgm:presLayoutVars>
      </dgm:prSet>
      <dgm:spPr/>
    </dgm:pt>
    <dgm:pt modelId="{B69CB8B7-9505-4672-9E21-8C8D27EAB1AF}" type="pres">
      <dgm:prSet presAssocID="{9254BBCD-5078-49CF-801E-F4FA8B7CD858}" presName="FiveNodes_4_text" presStyleLbl="node1" presStyleIdx="4" presStyleCnt="5">
        <dgm:presLayoutVars>
          <dgm:bulletEnabled val="1"/>
        </dgm:presLayoutVars>
      </dgm:prSet>
      <dgm:spPr/>
    </dgm:pt>
    <dgm:pt modelId="{C0E110F9-7074-4E94-A926-378B5A4BEC3C}" type="pres">
      <dgm:prSet presAssocID="{9254BBCD-5078-49CF-801E-F4FA8B7CD85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ED9340D-DF33-445A-8848-04A3E58B346E}" type="presOf" srcId="{CA98F0CE-7D04-45B8-9720-69B8CDD2E15F}" destId="{6A07B08F-2A2B-490D-A0C8-0D66CA7813FA}" srcOrd="0" destOrd="0" presId="urn:microsoft.com/office/officeart/2005/8/layout/vProcess5"/>
    <dgm:cxn modelId="{6ABECD30-B11F-4E12-B679-92C484217F64}" type="presOf" srcId="{BEB81F43-F3CB-441E-91E1-8C10051F34C7}" destId="{EC5F2353-3945-4B71-83D0-57D3EA1A5A64}" srcOrd="0" destOrd="0" presId="urn:microsoft.com/office/officeart/2005/8/layout/vProcess5"/>
    <dgm:cxn modelId="{13333B31-DE12-475F-95E4-2C5C805C33AA}" type="presOf" srcId="{1A42FE24-271F-49ED-8D39-BF826FBF0D93}" destId="{D2781EAE-2F02-43A3-8885-D946F42C859A}" srcOrd="0" destOrd="0" presId="urn:microsoft.com/office/officeart/2005/8/layout/vProcess5"/>
    <dgm:cxn modelId="{B3022B32-A4E4-4812-9A7A-19B3601ADB7C}" type="presOf" srcId="{9254BBCD-5078-49CF-801E-F4FA8B7CD858}" destId="{36BE9A52-0D02-4276-804C-7045E64B3673}" srcOrd="0" destOrd="0" presId="urn:microsoft.com/office/officeart/2005/8/layout/vProcess5"/>
    <dgm:cxn modelId="{6E3B2039-4C39-40EF-948B-62222BE2E070}" srcId="{9254BBCD-5078-49CF-801E-F4FA8B7CD858}" destId="{4BB699C6-9202-469E-ACC8-43A3B55683B5}" srcOrd="4" destOrd="0" parTransId="{2C8025DE-2753-40E4-A0D5-51F80A94B9D4}" sibTransId="{37FB7A88-8A0E-4A62-AF06-ED3ADA2518A7}"/>
    <dgm:cxn modelId="{0459E73B-4100-440E-BF5C-41730D1DB83A}" type="presOf" srcId="{6DAC36D2-C59F-4A21-B7CD-7C745BA20DD6}" destId="{BACCA8A5-4090-49BF-B4CE-9B212DA085F5}" srcOrd="0" destOrd="0" presId="urn:microsoft.com/office/officeart/2005/8/layout/vProcess5"/>
    <dgm:cxn modelId="{BD44DA75-2B3A-4C10-9ECC-595E17E757D8}" type="presOf" srcId="{6DAC36D2-C59F-4A21-B7CD-7C745BA20DD6}" destId="{B69CB8B7-9505-4672-9E21-8C8D27EAB1AF}" srcOrd="1" destOrd="0" presId="urn:microsoft.com/office/officeart/2005/8/layout/vProcess5"/>
    <dgm:cxn modelId="{D505967A-EA2B-4919-80E7-72F276D29A0C}" srcId="{9254BBCD-5078-49CF-801E-F4FA8B7CD858}" destId="{B7D6C3F8-1067-4139-998B-0067F1806E99}" srcOrd="1" destOrd="0" parTransId="{B323507F-AD7B-440D-B181-DF767A44A8F0}" sibTransId="{F385D126-9630-4BDE-8FEF-9177F8685CD6}"/>
    <dgm:cxn modelId="{77A4BD91-5280-46CE-A95D-1DEB9497DB35}" type="presOf" srcId="{CA98F0CE-7D04-45B8-9720-69B8CDD2E15F}" destId="{02BA50DA-E887-4780-B4D3-E5E049EAB900}" srcOrd="1" destOrd="0" presId="urn:microsoft.com/office/officeart/2005/8/layout/vProcess5"/>
    <dgm:cxn modelId="{85BFB694-B1A9-4099-9685-5FDB41AF1FA2}" type="presOf" srcId="{4BB699C6-9202-469E-ACC8-43A3B55683B5}" destId="{C0E110F9-7074-4E94-A926-378B5A4BEC3C}" srcOrd="1" destOrd="0" presId="urn:microsoft.com/office/officeart/2005/8/layout/vProcess5"/>
    <dgm:cxn modelId="{C507AA9B-85DA-4F9F-8DE0-61E1D3E9A514}" srcId="{9254BBCD-5078-49CF-801E-F4FA8B7CD858}" destId="{6DAC36D2-C59F-4A21-B7CD-7C745BA20DD6}" srcOrd="3" destOrd="0" parTransId="{4FA758AD-CCB2-47D2-84D6-EA8A63376635}" sibTransId="{1A42FE24-271F-49ED-8D39-BF826FBF0D93}"/>
    <dgm:cxn modelId="{DCEA1AA5-46A5-4ACC-9E0E-FF6A85524910}" type="presOf" srcId="{F385D126-9630-4BDE-8FEF-9177F8685CD6}" destId="{7C03FCB4-F1E8-4A6F-AEF9-326DE6263FD4}" srcOrd="0" destOrd="0" presId="urn:microsoft.com/office/officeart/2005/8/layout/vProcess5"/>
    <dgm:cxn modelId="{DB6EF2A5-09DE-4D2D-88B8-B7F622F489CB}" type="presOf" srcId="{109A4558-16B6-4B42-9826-4915632A1A2F}" destId="{F08F839F-F455-4D24-ABFB-660A59BFA8D5}" srcOrd="1" destOrd="0" presId="urn:microsoft.com/office/officeart/2005/8/layout/vProcess5"/>
    <dgm:cxn modelId="{479575AD-5C25-40A8-A3DB-61182893F2BF}" srcId="{9254BBCD-5078-49CF-801E-F4FA8B7CD858}" destId="{109A4558-16B6-4B42-9826-4915632A1A2F}" srcOrd="2" destOrd="0" parTransId="{F078E17F-A8BA-4454-A079-82E6F59F7B4D}" sibTransId="{6A35071A-02D6-4F99-BED6-5FA7A0F9E59D}"/>
    <dgm:cxn modelId="{795F61BC-7832-4C2F-953F-344135E76B75}" type="presOf" srcId="{6A35071A-02D6-4F99-BED6-5FA7A0F9E59D}" destId="{B20D00FA-516F-4DF6-B292-B0977E48C6F5}" srcOrd="0" destOrd="0" presId="urn:microsoft.com/office/officeart/2005/8/layout/vProcess5"/>
    <dgm:cxn modelId="{4600DEBC-0C38-40AF-AD27-12B88A206868}" type="presOf" srcId="{4BB699C6-9202-469E-ACC8-43A3B55683B5}" destId="{EB74A10E-B831-452E-8628-4A5E91BAB01C}" srcOrd="0" destOrd="0" presId="urn:microsoft.com/office/officeart/2005/8/layout/vProcess5"/>
    <dgm:cxn modelId="{7898DDE6-44A1-4B0A-BF67-B23E1D354091}" srcId="{9254BBCD-5078-49CF-801E-F4FA8B7CD858}" destId="{CA98F0CE-7D04-45B8-9720-69B8CDD2E15F}" srcOrd="0" destOrd="0" parTransId="{2A55B2AD-C98A-4CE1-95A6-C55A0FF2500A}" sibTransId="{BEB81F43-F3CB-441E-91E1-8C10051F34C7}"/>
    <dgm:cxn modelId="{87EF37EC-0C3F-4904-B9DA-5B7414047D8C}" type="presOf" srcId="{B7D6C3F8-1067-4139-998B-0067F1806E99}" destId="{20151516-84CE-429E-AC13-004197CFE36E}" srcOrd="0" destOrd="0" presId="urn:microsoft.com/office/officeart/2005/8/layout/vProcess5"/>
    <dgm:cxn modelId="{4E5150F0-4D84-4E5E-BF8A-42A7C74F8FC2}" type="presOf" srcId="{B7D6C3F8-1067-4139-998B-0067F1806E99}" destId="{A808F85D-37C8-41C5-A67D-B922D62F6897}" srcOrd="1" destOrd="0" presId="urn:microsoft.com/office/officeart/2005/8/layout/vProcess5"/>
    <dgm:cxn modelId="{85DE6CFC-1151-4C89-A8C2-89EF89EA789F}" type="presOf" srcId="{109A4558-16B6-4B42-9826-4915632A1A2F}" destId="{77AE6AF2-40EA-4386-ACF5-8E73E68AAB68}" srcOrd="0" destOrd="0" presId="urn:microsoft.com/office/officeart/2005/8/layout/vProcess5"/>
    <dgm:cxn modelId="{0A069A68-294F-432A-97E3-76B8B5996E54}" type="presParOf" srcId="{36BE9A52-0D02-4276-804C-7045E64B3673}" destId="{8BFE072F-2E6A-4660-A350-4720888A2889}" srcOrd="0" destOrd="0" presId="urn:microsoft.com/office/officeart/2005/8/layout/vProcess5"/>
    <dgm:cxn modelId="{3CBD2E0F-F1E5-482C-86F8-8937FEB82753}" type="presParOf" srcId="{36BE9A52-0D02-4276-804C-7045E64B3673}" destId="{6A07B08F-2A2B-490D-A0C8-0D66CA7813FA}" srcOrd="1" destOrd="0" presId="urn:microsoft.com/office/officeart/2005/8/layout/vProcess5"/>
    <dgm:cxn modelId="{C78BE318-72E5-4DBF-93D1-39AF731283AF}" type="presParOf" srcId="{36BE9A52-0D02-4276-804C-7045E64B3673}" destId="{20151516-84CE-429E-AC13-004197CFE36E}" srcOrd="2" destOrd="0" presId="urn:microsoft.com/office/officeart/2005/8/layout/vProcess5"/>
    <dgm:cxn modelId="{4EF84210-FB45-4E90-8C41-A6AC53B1C6F8}" type="presParOf" srcId="{36BE9A52-0D02-4276-804C-7045E64B3673}" destId="{77AE6AF2-40EA-4386-ACF5-8E73E68AAB68}" srcOrd="3" destOrd="0" presId="urn:microsoft.com/office/officeart/2005/8/layout/vProcess5"/>
    <dgm:cxn modelId="{9D4BFC77-1E2F-449A-8DAA-E783E54E73FD}" type="presParOf" srcId="{36BE9A52-0D02-4276-804C-7045E64B3673}" destId="{BACCA8A5-4090-49BF-B4CE-9B212DA085F5}" srcOrd="4" destOrd="0" presId="urn:microsoft.com/office/officeart/2005/8/layout/vProcess5"/>
    <dgm:cxn modelId="{A077BE66-208D-4055-B6FA-D4F2850A7D79}" type="presParOf" srcId="{36BE9A52-0D02-4276-804C-7045E64B3673}" destId="{EB74A10E-B831-452E-8628-4A5E91BAB01C}" srcOrd="5" destOrd="0" presId="urn:microsoft.com/office/officeart/2005/8/layout/vProcess5"/>
    <dgm:cxn modelId="{8A3F238F-B1F9-4981-BFF8-65BE51689ABE}" type="presParOf" srcId="{36BE9A52-0D02-4276-804C-7045E64B3673}" destId="{EC5F2353-3945-4B71-83D0-57D3EA1A5A64}" srcOrd="6" destOrd="0" presId="urn:microsoft.com/office/officeart/2005/8/layout/vProcess5"/>
    <dgm:cxn modelId="{4569EB31-B654-4721-B9DC-9DE25B56490B}" type="presParOf" srcId="{36BE9A52-0D02-4276-804C-7045E64B3673}" destId="{7C03FCB4-F1E8-4A6F-AEF9-326DE6263FD4}" srcOrd="7" destOrd="0" presId="urn:microsoft.com/office/officeart/2005/8/layout/vProcess5"/>
    <dgm:cxn modelId="{3779FF64-5861-4217-B606-4C7B9E9F0F3D}" type="presParOf" srcId="{36BE9A52-0D02-4276-804C-7045E64B3673}" destId="{B20D00FA-516F-4DF6-B292-B0977E48C6F5}" srcOrd="8" destOrd="0" presId="urn:microsoft.com/office/officeart/2005/8/layout/vProcess5"/>
    <dgm:cxn modelId="{D19B78D1-D304-466F-92D1-7A987780370D}" type="presParOf" srcId="{36BE9A52-0D02-4276-804C-7045E64B3673}" destId="{D2781EAE-2F02-43A3-8885-D946F42C859A}" srcOrd="9" destOrd="0" presId="urn:microsoft.com/office/officeart/2005/8/layout/vProcess5"/>
    <dgm:cxn modelId="{FE5260DA-27A8-4AA7-B736-B6C0E08CAABB}" type="presParOf" srcId="{36BE9A52-0D02-4276-804C-7045E64B3673}" destId="{02BA50DA-E887-4780-B4D3-E5E049EAB900}" srcOrd="10" destOrd="0" presId="urn:microsoft.com/office/officeart/2005/8/layout/vProcess5"/>
    <dgm:cxn modelId="{F3CB73AC-F68B-4C1E-BF37-303BFF13E1EA}" type="presParOf" srcId="{36BE9A52-0D02-4276-804C-7045E64B3673}" destId="{A808F85D-37C8-41C5-A67D-B922D62F6897}" srcOrd="11" destOrd="0" presId="urn:microsoft.com/office/officeart/2005/8/layout/vProcess5"/>
    <dgm:cxn modelId="{10279F41-E537-45D1-8CE7-6BDDEDA71787}" type="presParOf" srcId="{36BE9A52-0D02-4276-804C-7045E64B3673}" destId="{F08F839F-F455-4D24-ABFB-660A59BFA8D5}" srcOrd="12" destOrd="0" presId="urn:microsoft.com/office/officeart/2005/8/layout/vProcess5"/>
    <dgm:cxn modelId="{E05B315A-A9B8-43A9-9875-E85A024AD8FB}" type="presParOf" srcId="{36BE9A52-0D02-4276-804C-7045E64B3673}" destId="{B69CB8B7-9505-4672-9E21-8C8D27EAB1AF}" srcOrd="13" destOrd="0" presId="urn:microsoft.com/office/officeart/2005/8/layout/vProcess5"/>
    <dgm:cxn modelId="{1A83B131-EA0F-444F-BA78-47EA05CEAAFB}" type="presParOf" srcId="{36BE9A52-0D02-4276-804C-7045E64B3673}" destId="{C0E110F9-7074-4E94-A926-378B5A4BEC3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D23F8A-9581-4006-9162-7BF1AD2127D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05D7C6-CCF5-4BB9-A1AC-685BB62DCBCA}">
      <dgm:prSet/>
      <dgm:spPr/>
      <dgm:t>
        <a:bodyPr/>
        <a:lstStyle/>
        <a:p>
          <a:r>
            <a:rPr lang="en-US"/>
            <a:t>DLMC Clinic	</a:t>
          </a:r>
        </a:p>
      </dgm:t>
    </dgm:pt>
    <dgm:pt modelId="{70706A9F-628B-4812-A627-BD8904E122BA}" type="parTrans" cxnId="{754E4130-6E85-4B5D-A0F8-32F55354F790}">
      <dgm:prSet/>
      <dgm:spPr/>
      <dgm:t>
        <a:bodyPr/>
        <a:lstStyle/>
        <a:p>
          <a:endParaRPr lang="en-US"/>
        </a:p>
      </dgm:t>
    </dgm:pt>
    <dgm:pt modelId="{0D604A43-46EA-4062-A157-314DE6435D7F}" type="sibTrans" cxnId="{754E4130-6E85-4B5D-A0F8-32F55354F790}">
      <dgm:prSet/>
      <dgm:spPr/>
      <dgm:t>
        <a:bodyPr/>
        <a:lstStyle/>
        <a:p>
          <a:endParaRPr lang="en-US"/>
        </a:p>
      </dgm:t>
    </dgm:pt>
    <dgm:pt modelId="{B4D1D09E-60D1-4F1F-BD5B-F01A508927B4}">
      <dgm:prSet/>
      <dgm:spPr/>
      <dgm:t>
        <a:bodyPr/>
        <a:lstStyle/>
        <a:p>
          <a:r>
            <a:rPr lang="en-US"/>
            <a:t>(406) 846-1722</a:t>
          </a:r>
        </a:p>
      </dgm:t>
    </dgm:pt>
    <dgm:pt modelId="{9845F745-25E0-4491-9E89-FE0495ECDAA2}" type="parTrans" cxnId="{AEB1E448-8EE5-4FC9-BDDA-BF1AA493E7A1}">
      <dgm:prSet/>
      <dgm:spPr/>
      <dgm:t>
        <a:bodyPr/>
        <a:lstStyle/>
        <a:p>
          <a:endParaRPr lang="en-US"/>
        </a:p>
      </dgm:t>
    </dgm:pt>
    <dgm:pt modelId="{25BFC989-C2E4-44D5-BDB4-1FFE0B812A9E}" type="sibTrans" cxnId="{AEB1E448-8EE5-4FC9-BDDA-BF1AA493E7A1}">
      <dgm:prSet/>
      <dgm:spPr/>
      <dgm:t>
        <a:bodyPr/>
        <a:lstStyle/>
        <a:p>
          <a:endParaRPr lang="en-US"/>
        </a:p>
      </dgm:t>
    </dgm:pt>
    <dgm:pt modelId="{2E0280A9-9A59-4162-9DD3-FE1BD942C22E}">
      <dgm:prSet/>
      <dgm:spPr/>
      <dgm:t>
        <a:bodyPr/>
        <a:lstStyle/>
        <a:p>
          <a:r>
            <a:rPr lang="en-US"/>
            <a:t>DLMC Hospital</a:t>
          </a:r>
        </a:p>
      </dgm:t>
    </dgm:pt>
    <dgm:pt modelId="{6EB69DFA-1B45-4BE5-AA85-9A24CF3FB3C4}" type="parTrans" cxnId="{136D5B9C-144D-46A5-B0F5-5C0F315B9BF2}">
      <dgm:prSet/>
      <dgm:spPr/>
      <dgm:t>
        <a:bodyPr/>
        <a:lstStyle/>
        <a:p>
          <a:endParaRPr lang="en-US"/>
        </a:p>
      </dgm:t>
    </dgm:pt>
    <dgm:pt modelId="{7BCE079E-FF55-41BF-BAC6-602E2E7CCC67}" type="sibTrans" cxnId="{136D5B9C-144D-46A5-B0F5-5C0F315B9BF2}">
      <dgm:prSet/>
      <dgm:spPr/>
      <dgm:t>
        <a:bodyPr/>
        <a:lstStyle/>
        <a:p>
          <a:endParaRPr lang="en-US"/>
        </a:p>
      </dgm:t>
    </dgm:pt>
    <dgm:pt modelId="{30551244-29A4-4401-9839-C8ED4DF9D13F}">
      <dgm:prSet/>
      <dgm:spPr/>
      <dgm:t>
        <a:bodyPr/>
        <a:lstStyle/>
        <a:p>
          <a:r>
            <a:rPr lang="en-US"/>
            <a:t>(406) 846-2212</a:t>
          </a:r>
        </a:p>
      </dgm:t>
    </dgm:pt>
    <dgm:pt modelId="{3205E8A9-C4E7-4404-9DE9-936828C4F0DD}" type="parTrans" cxnId="{E21D84D5-62C4-4CAC-A940-D03490136E24}">
      <dgm:prSet/>
      <dgm:spPr/>
      <dgm:t>
        <a:bodyPr/>
        <a:lstStyle/>
        <a:p>
          <a:endParaRPr lang="en-US"/>
        </a:p>
      </dgm:t>
    </dgm:pt>
    <dgm:pt modelId="{722BA30C-06E5-41DB-8E62-8BF6DC960001}" type="sibTrans" cxnId="{E21D84D5-62C4-4CAC-A940-D03490136E24}">
      <dgm:prSet/>
      <dgm:spPr/>
      <dgm:t>
        <a:bodyPr/>
        <a:lstStyle/>
        <a:p>
          <a:endParaRPr lang="en-US"/>
        </a:p>
      </dgm:t>
    </dgm:pt>
    <dgm:pt modelId="{B46B106E-946C-4277-89A6-CEF5E254B582}">
      <dgm:prSet/>
      <dgm:spPr/>
      <dgm:t>
        <a:bodyPr/>
        <a:lstStyle/>
        <a:p>
          <a:r>
            <a:rPr lang="en-US"/>
            <a:t>Orthopedic Nurse Navigator</a:t>
          </a:r>
        </a:p>
      </dgm:t>
    </dgm:pt>
    <dgm:pt modelId="{5FED483D-CFA7-4589-B09A-2A6001F85D21}" type="parTrans" cxnId="{2D9B83DE-48B5-4935-AF95-312C4C9893C9}">
      <dgm:prSet/>
      <dgm:spPr/>
      <dgm:t>
        <a:bodyPr/>
        <a:lstStyle/>
        <a:p>
          <a:endParaRPr lang="en-US"/>
        </a:p>
      </dgm:t>
    </dgm:pt>
    <dgm:pt modelId="{E1A6FA28-C464-4DEF-B1F3-E89C099BC444}" type="sibTrans" cxnId="{2D9B83DE-48B5-4935-AF95-312C4C9893C9}">
      <dgm:prSet/>
      <dgm:spPr/>
      <dgm:t>
        <a:bodyPr/>
        <a:lstStyle/>
        <a:p>
          <a:endParaRPr lang="en-US"/>
        </a:p>
      </dgm:t>
    </dgm:pt>
    <dgm:pt modelId="{55C313BD-A9AC-4280-B3D0-3B27F9EF9AD4}">
      <dgm:prSet/>
      <dgm:spPr/>
      <dgm:t>
        <a:bodyPr/>
        <a:lstStyle/>
        <a:p>
          <a:r>
            <a:rPr lang="en-US" dirty="0"/>
            <a:t>(406) 299-9144</a:t>
          </a:r>
        </a:p>
      </dgm:t>
    </dgm:pt>
    <dgm:pt modelId="{A7D28505-BD2D-4350-8BFD-4D474441A404}" type="parTrans" cxnId="{D50186DC-4A4B-4662-B659-38CE43C0C5B1}">
      <dgm:prSet/>
      <dgm:spPr/>
      <dgm:t>
        <a:bodyPr/>
        <a:lstStyle/>
        <a:p>
          <a:endParaRPr lang="en-US"/>
        </a:p>
      </dgm:t>
    </dgm:pt>
    <dgm:pt modelId="{88DBC2B2-C805-4919-8173-64BF4AEDC16A}" type="sibTrans" cxnId="{D50186DC-4A4B-4662-B659-38CE43C0C5B1}">
      <dgm:prSet/>
      <dgm:spPr/>
      <dgm:t>
        <a:bodyPr/>
        <a:lstStyle/>
        <a:p>
          <a:endParaRPr lang="en-US"/>
        </a:p>
      </dgm:t>
    </dgm:pt>
    <dgm:pt modelId="{A231ADEA-3334-40AC-A965-D111F9AD7CD7}">
      <dgm:prSet/>
      <dgm:spPr/>
      <dgm:t>
        <a:bodyPr/>
        <a:lstStyle/>
        <a:p>
          <a:r>
            <a:rPr lang="en-US" dirty="0"/>
            <a:t>khunt@dlmed.org</a:t>
          </a:r>
        </a:p>
      </dgm:t>
    </dgm:pt>
    <dgm:pt modelId="{0D26867A-B0B6-4142-8149-142288EC88AF}" type="parTrans" cxnId="{D7972C9D-FD65-4F4C-BE9D-B719E574E272}">
      <dgm:prSet/>
      <dgm:spPr/>
    </dgm:pt>
    <dgm:pt modelId="{5489E2BE-8E14-44D2-B2BB-531AE6FBD401}" type="sibTrans" cxnId="{D7972C9D-FD65-4F4C-BE9D-B719E574E272}">
      <dgm:prSet/>
      <dgm:spPr/>
    </dgm:pt>
    <dgm:pt modelId="{3C2AE8CE-0094-4763-8D68-661D715D2589}" type="pres">
      <dgm:prSet presAssocID="{B1D23F8A-9581-4006-9162-7BF1AD2127D7}" presName="linear" presStyleCnt="0">
        <dgm:presLayoutVars>
          <dgm:animLvl val="lvl"/>
          <dgm:resizeHandles val="exact"/>
        </dgm:presLayoutVars>
      </dgm:prSet>
      <dgm:spPr/>
    </dgm:pt>
    <dgm:pt modelId="{5230EAD2-12CE-491F-883C-20FFB9FE0B5A}" type="pres">
      <dgm:prSet presAssocID="{E105D7C6-CCF5-4BB9-A1AC-685BB62DCB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095C8B-B9D4-4A90-A4F1-AC4E7FAE3167}" type="pres">
      <dgm:prSet presAssocID="{E105D7C6-CCF5-4BB9-A1AC-685BB62DCBCA}" presName="childText" presStyleLbl="revTx" presStyleIdx="0" presStyleCnt="3">
        <dgm:presLayoutVars>
          <dgm:bulletEnabled val="1"/>
        </dgm:presLayoutVars>
      </dgm:prSet>
      <dgm:spPr/>
    </dgm:pt>
    <dgm:pt modelId="{77C5EF17-EE9C-4CCC-93F1-B63F1B9F6CB7}" type="pres">
      <dgm:prSet presAssocID="{2E0280A9-9A59-4162-9DD3-FE1BD942C2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42A07C-C051-4F78-8697-D2B25714B998}" type="pres">
      <dgm:prSet presAssocID="{2E0280A9-9A59-4162-9DD3-FE1BD942C22E}" presName="childText" presStyleLbl="revTx" presStyleIdx="1" presStyleCnt="3">
        <dgm:presLayoutVars>
          <dgm:bulletEnabled val="1"/>
        </dgm:presLayoutVars>
      </dgm:prSet>
      <dgm:spPr/>
    </dgm:pt>
    <dgm:pt modelId="{9157C7EE-F5B1-482E-8130-BE05DF07B884}" type="pres">
      <dgm:prSet presAssocID="{B46B106E-946C-4277-89A6-CEF5E254B58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F8D0DC6-CE2E-4B20-80BE-49BB86B18F8C}" type="pres">
      <dgm:prSet presAssocID="{B46B106E-946C-4277-89A6-CEF5E254B58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54E4130-6E85-4B5D-A0F8-32F55354F790}" srcId="{B1D23F8A-9581-4006-9162-7BF1AD2127D7}" destId="{E105D7C6-CCF5-4BB9-A1AC-685BB62DCBCA}" srcOrd="0" destOrd="0" parTransId="{70706A9F-628B-4812-A627-BD8904E122BA}" sibTransId="{0D604A43-46EA-4062-A157-314DE6435D7F}"/>
    <dgm:cxn modelId="{5C9E803F-6E4E-45CE-9E62-BF519C91CD35}" type="presOf" srcId="{2E0280A9-9A59-4162-9DD3-FE1BD942C22E}" destId="{77C5EF17-EE9C-4CCC-93F1-B63F1B9F6CB7}" srcOrd="0" destOrd="0" presId="urn:microsoft.com/office/officeart/2005/8/layout/vList2"/>
    <dgm:cxn modelId="{AEB1E448-8EE5-4FC9-BDDA-BF1AA493E7A1}" srcId="{E105D7C6-CCF5-4BB9-A1AC-685BB62DCBCA}" destId="{B4D1D09E-60D1-4F1F-BD5B-F01A508927B4}" srcOrd="0" destOrd="0" parTransId="{9845F745-25E0-4491-9E89-FE0495ECDAA2}" sibTransId="{25BFC989-C2E4-44D5-BDB4-1FFE0B812A9E}"/>
    <dgm:cxn modelId="{406E1E87-118B-46EB-B702-AA9CB2C173F5}" type="presOf" srcId="{B46B106E-946C-4277-89A6-CEF5E254B582}" destId="{9157C7EE-F5B1-482E-8130-BE05DF07B884}" srcOrd="0" destOrd="0" presId="urn:microsoft.com/office/officeart/2005/8/layout/vList2"/>
    <dgm:cxn modelId="{136D5B9C-144D-46A5-B0F5-5C0F315B9BF2}" srcId="{B1D23F8A-9581-4006-9162-7BF1AD2127D7}" destId="{2E0280A9-9A59-4162-9DD3-FE1BD942C22E}" srcOrd="1" destOrd="0" parTransId="{6EB69DFA-1B45-4BE5-AA85-9A24CF3FB3C4}" sibTransId="{7BCE079E-FF55-41BF-BAC6-602E2E7CCC67}"/>
    <dgm:cxn modelId="{D7972C9D-FD65-4F4C-BE9D-B719E574E272}" srcId="{B46B106E-946C-4277-89A6-CEF5E254B582}" destId="{A231ADEA-3334-40AC-A965-D111F9AD7CD7}" srcOrd="1" destOrd="0" parTransId="{0D26867A-B0B6-4142-8149-142288EC88AF}" sibTransId="{5489E2BE-8E14-44D2-B2BB-531AE6FBD401}"/>
    <dgm:cxn modelId="{BD27C69F-7965-488B-877B-4AC08DDCD3CB}" type="presOf" srcId="{B4D1D09E-60D1-4F1F-BD5B-F01A508927B4}" destId="{22095C8B-B9D4-4A90-A4F1-AC4E7FAE3167}" srcOrd="0" destOrd="0" presId="urn:microsoft.com/office/officeart/2005/8/layout/vList2"/>
    <dgm:cxn modelId="{73442EA5-5C4D-471B-B505-C2B83F948FFC}" type="presOf" srcId="{B1D23F8A-9581-4006-9162-7BF1AD2127D7}" destId="{3C2AE8CE-0094-4763-8D68-661D715D2589}" srcOrd="0" destOrd="0" presId="urn:microsoft.com/office/officeart/2005/8/layout/vList2"/>
    <dgm:cxn modelId="{7BBC82BB-A9E9-4C2C-8FB1-43828FDB4FE6}" type="presOf" srcId="{55C313BD-A9AC-4280-B3D0-3B27F9EF9AD4}" destId="{4F8D0DC6-CE2E-4B20-80BE-49BB86B18F8C}" srcOrd="0" destOrd="0" presId="urn:microsoft.com/office/officeart/2005/8/layout/vList2"/>
    <dgm:cxn modelId="{5B747CC1-3801-4B96-8672-584B4F5937B1}" type="presOf" srcId="{E105D7C6-CCF5-4BB9-A1AC-685BB62DCBCA}" destId="{5230EAD2-12CE-491F-883C-20FFB9FE0B5A}" srcOrd="0" destOrd="0" presId="urn:microsoft.com/office/officeart/2005/8/layout/vList2"/>
    <dgm:cxn modelId="{7ACD0CC4-2A8A-4E02-AED9-13BB25EA7301}" type="presOf" srcId="{A231ADEA-3334-40AC-A965-D111F9AD7CD7}" destId="{4F8D0DC6-CE2E-4B20-80BE-49BB86B18F8C}" srcOrd="0" destOrd="1" presId="urn:microsoft.com/office/officeart/2005/8/layout/vList2"/>
    <dgm:cxn modelId="{E21D84D5-62C4-4CAC-A940-D03490136E24}" srcId="{2E0280A9-9A59-4162-9DD3-FE1BD942C22E}" destId="{30551244-29A4-4401-9839-C8ED4DF9D13F}" srcOrd="0" destOrd="0" parTransId="{3205E8A9-C4E7-4404-9DE9-936828C4F0DD}" sibTransId="{722BA30C-06E5-41DB-8E62-8BF6DC960001}"/>
    <dgm:cxn modelId="{D50186DC-4A4B-4662-B659-38CE43C0C5B1}" srcId="{B46B106E-946C-4277-89A6-CEF5E254B582}" destId="{55C313BD-A9AC-4280-B3D0-3B27F9EF9AD4}" srcOrd="0" destOrd="0" parTransId="{A7D28505-BD2D-4350-8BFD-4D474441A404}" sibTransId="{88DBC2B2-C805-4919-8173-64BF4AEDC16A}"/>
    <dgm:cxn modelId="{2D9B83DE-48B5-4935-AF95-312C4C9893C9}" srcId="{B1D23F8A-9581-4006-9162-7BF1AD2127D7}" destId="{B46B106E-946C-4277-89A6-CEF5E254B582}" srcOrd="2" destOrd="0" parTransId="{5FED483D-CFA7-4589-B09A-2A6001F85D21}" sibTransId="{E1A6FA28-C464-4DEF-B1F3-E89C099BC444}"/>
    <dgm:cxn modelId="{24848CDF-C47F-47F7-836E-AE00726384F7}" type="presOf" srcId="{30551244-29A4-4401-9839-C8ED4DF9D13F}" destId="{7142A07C-C051-4F78-8697-D2B25714B998}" srcOrd="0" destOrd="0" presId="urn:microsoft.com/office/officeart/2005/8/layout/vList2"/>
    <dgm:cxn modelId="{FFF8C3DB-82A7-44C0-A536-ABD58943CAAC}" type="presParOf" srcId="{3C2AE8CE-0094-4763-8D68-661D715D2589}" destId="{5230EAD2-12CE-491F-883C-20FFB9FE0B5A}" srcOrd="0" destOrd="0" presId="urn:microsoft.com/office/officeart/2005/8/layout/vList2"/>
    <dgm:cxn modelId="{2A3F15DF-D8DB-4B6A-99CB-2E0A2DC5B400}" type="presParOf" srcId="{3C2AE8CE-0094-4763-8D68-661D715D2589}" destId="{22095C8B-B9D4-4A90-A4F1-AC4E7FAE3167}" srcOrd="1" destOrd="0" presId="urn:microsoft.com/office/officeart/2005/8/layout/vList2"/>
    <dgm:cxn modelId="{8FDF4241-9E95-453A-B701-9BFF09D0693F}" type="presParOf" srcId="{3C2AE8CE-0094-4763-8D68-661D715D2589}" destId="{77C5EF17-EE9C-4CCC-93F1-B63F1B9F6CB7}" srcOrd="2" destOrd="0" presId="urn:microsoft.com/office/officeart/2005/8/layout/vList2"/>
    <dgm:cxn modelId="{5FBC6EE9-A0B4-4CBD-AA6B-23339D640E33}" type="presParOf" srcId="{3C2AE8CE-0094-4763-8D68-661D715D2589}" destId="{7142A07C-C051-4F78-8697-D2B25714B998}" srcOrd="3" destOrd="0" presId="urn:microsoft.com/office/officeart/2005/8/layout/vList2"/>
    <dgm:cxn modelId="{6169A8B6-B2A8-4412-A3E0-E7DC42B0CD7D}" type="presParOf" srcId="{3C2AE8CE-0094-4763-8D68-661D715D2589}" destId="{9157C7EE-F5B1-482E-8130-BE05DF07B884}" srcOrd="4" destOrd="0" presId="urn:microsoft.com/office/officeart/2005/8/layout/vList2"/>
    <dgm:cxn modelId="{4BD4DB1A-F308-4E81-9950-BBB5A0ED2D80}" type="presParOf" srcId="{3C2AE8CE-0094-4763-8D68-661D715D2589}" destId="{4F8D0DC6-CE2E-4B20-80BE-49BB86B18F8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CC111-8313-4C26-BE45-7421AECEBFC0}">
      <dsp:nvSpPr>
        <dsp:cNvPr id="0" name=""/>
        <dsp:cNvSpPr/>
      </dsp:nvSpPr>
      <dsp:spPr>
        <a:xfrm>
          <a:off x="552786" y="502109"/>
          <a:ext cx="1444955" cy="144495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D1C52-DAB5-42F6-86B2-2E84E7F2FF40}">
      <dsp:nvSpPr>
        <dsp:cNvPr id="0" name=""/>
        <dsp:cNvSpPr/>
      </dsp:nvSpPr>
      <dsp:spPr>
        <a:xfrm>
          <a:off x="860727" y="810050"/>
          <a:ext cx="829072" cy="829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4C497-0E9B-42AB-B503-A19C2B7F7288}">
      <dsp:nvSpPr>
        <dsp:cNvPr id="0" name=""/>
        <dsp:cNvSpPr/>
      </dsp:nvSpPr>
      <dsp:spPr>
        <a:xfrm>
          <a:off x="90874" y="2397132"/>
          <a:ext cx="23687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>
              <a:latin typeface="Bell MT" panose="02020503060305020303" pitchFamily="18" charset="0"/>
            </a:rPr>
            <a:t>Preparing for Surgery</a:t>
          </a:r>
        </a:p>
      </dsp:txBody>
      <dsp:txXfrm>
        <a:off x="90874" y="2397132"/>
        <a:ext cx="2368779" cy="720000"/>
      </dsp:txXfrm>
    </dsp:sp>
    <dsp:sp modelId="{3409E914-0E12-41C2-BBCF-B6E289DDDCF7}">
      <dsp:nvSpPr>
        <dsp:cNvPr id="0" name=""/>
        <dsp:cNvSpPr/>
      </dsp:nvSpPr>
      <dsp:spPr>
        <a:xfrm>
          <a:off x="3336102" y="502109"/>
          <a:ext cx="1444955" cy="144495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43641-EFAF-488E-856F-6222295843D0}">
      <dsp:nvSpPr>
        <dsp:cNvPr id="0" name=""/>
        <dsp:cNvSpPr/>
      </dsp:nvSpPr>
      <dsp:spPr>
        <a:xfrm>
          <a:off x="3644043" y="810050"/>
          <a:ext cx="829072" cy="8290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3BD27-4666-432A-89B8-3814A56ED27F}">
      <dsp:nvSpPr>
        <dsp:cNvPr id="0" name=""/>
        <dsp:cNvSpPr/>
      </dsp:nvSpPr>
      <dsp:spPr>
        <a:xfrm>
          <a:off x="2874190" y="2397132"/>
          <a:ext cx="23687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>
              <a:latin typeface="Bell MT" panose="02020503060305020303" pitchFamily="18" charset="0"/>
            </a:rPr>
            <a:t>What to expect Day of Surgery </a:t>
          </a:r>
        </a:p>
      </dsp:txBody>
      <dsp:txXfrm>
        <a:off x="2874190" y="2397132"/>
        <a:ext cx="2368779" cy="720000"/>
      </dsp:txXfrm>
    </dsp:sp>
    <dsp:sp modelId="{3CDD630C-EA8B-4FD3-9501-9C31742689E1}">
      <dsp:nvSpPr>
        <dsp:cNvPr id="0" name=""/>
        <dsp:cNvSpPr/>
      </dsp:nvSpPr>
      <dsp:spPr>
        <a:xfrm>
          <a:off x="6119418" y="502109"/>
          <a:ext cx="1444955" cy="144495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B1B77-78B6-494F-AED9-C2A259BBBE15}">
      <dsp:nvSpPr>
        <dsp:cNvPr id="0" name=""/>
        <dsp:cNvSpPr/>
      </dsp:nvSpPr>
      <dsp:spPr>
        <a:xfrm>
          <a:off x="6427360" y="810050"/>
          <a:ext cx="829072" cy="8290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07D24-29A0-4CCA-8E6A-78FFB1923629}">
      <dsp:nvSpPr>
        <dsp:cNvPr id="0" name=""/>
        <dsp:cNvSpPr/>
      </dsp:nvSpPr>
      <dsp:spPr>
        <a:xfrm>
          <a:off x="5657506" y="2397132"/>
          <a:ext cx="23687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>
              <a:latin typeface="Bell MT" panose="02020503060305020303" pitchFamily="18" charset="0"/>
            </a:rPr>
            <a:t>Expectations for Recovery</a:t>
          </a:r>
        </a:p>
      </dsp:txBody>
      <dsp:txXfrm>
        <a:off x="5657506" y="2397132"/>
        <a:ext cx="2368779" cy="720000"/>
      </dsp:txXfrm>
    </dsp:sp>
    <dsp:sp modelId="{A2FA03A5-6CC5-4277-A68F-35FE538C3CF7}">
      <dsp:nvSpPr>
        <dsp:cNvPr id="0" name=""/>
        <dsp:cNvSpPr/>
      </dsp:nvSpPr>
      <dsp:spPr>
        <a:xfrm>
          <a:off x="8902735" y="502109"/>
          <a:ext cx="1444955" cy="144495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55642-3CD1-4C58-97D4-A6A902FB02BC}">
      <dsp:nvSpPr>
        <dsp:cNvPr id="0" name=""/>
        <dsp:cNvSpPr/>
      </dsp:nvSpPr>
      <dsp:spPr>
        <a:xfrm>
          <a:off x="9210676" y="810050"/>
          <a:ext cx="829072" cy="8290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D1BDA-F34E-43E0-A883-A070BF82E759}">
      <dsp:nvSpPr>
        <dsp:cNvPr id="0" name=""/>
        <dsp:cNvSpPr/>
      </dsp:nvSpPr>
      <dsp:spPr>
        <a:xfrm>
          <a:off x="8440823" y="2397132"/>
          <a:ext cx="23687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>
              <a:latin typeface="Bell MT" panose="02020503060305020303" pitchFamily="18" charset="0"/>
            </a:rPr>
            <a:t>Preventing Complications</a:t>
          </a:r>
        </a:p>
      </dsp:txBody>
      <dsp:txXfrm>
        <a:off x="8440823" y="2397132"/>
        <a:ext cx="236877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35A59-D3F4-4506-8206-B75583A3B1A3}">
      <dsp:nvSpPr>
        <dsp:cNvPr id="0" name=""/>
        <dsp:cNvSpPr/>
      </dsp:nvSpPr>
      <dsp:spPr>
        <a:xfrm>
          <a:off x="0" y="47922"/>
          <a:ext cx="6910387" cy="6388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ell MT" panose="02020503060305020303" pitchFamily="18" charset="0"/>
            </a:rPr>
            <a:t>Orthopedic Surgeon</a:t>
          </a:r>
        </a:p>
      </dsp:txBody>
      <dsp:txXfrm>
        <a:off x="31185" y="79107"/>
        <a:ext cx="6848017" cy="576449"/>
      </dsp:txXfrm>
    </dsp:sp>
    <dsp:sp modelId="{6817B6B0-1E5C-44E7-BB5E-4FE375EDB134}">
      <dsp:nvSpPr>
        <dsp:cNvPr id="0" name=""/>
        <dsp:cNvSpPr/>
      </dsp:nvSpPr>
      <dsp:spPr>
        <a:xfrm>
          <a:off x="0" y="757900"/>
          <a:ext cx="6910387" cy="6388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ell MT" panose="02020503060305020303" pitchFamily="18" charset="0"/>
            </a:rPr>
            <a:t>Physician Assistant</a:t>
          </a:r>
        </a:p>
      </dsp:txBody>
      <dsp:txXfrm>
        <a:off x="31185" y="789085"/>
        <a:ext cx="6848017" cy="576449"/>
      </dsp:txXfrm>
    </dsp:sp>
    <dsp:sp modelId="{C64C8BD4-D07E-4890-883B-08977CA56113}">
      <dsp:nvSpPr>
        <dsp:cNvPr id="0" name=""/>
        <dsp:cNvSpPr/>
      </dsp:nvSpPr>
      <dsp:spPr>
        <a:xfrm>
          <a:off x="0" y="1486842"/>
          <a:ext cx="6910387" cy="638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ell MT" panose="02020503060305020303" pitchFamily="18" charset="0"/>
            </a:rPr>
            <a:t>Nurse Navigator</a:t>
          </a:r>
        </a:p>
      </dsp:txBody>
      <dsp:txXfrm>
        <a:off x="31185" y="1518027"/>
        <a:ext cx="6848017" cy="576449"/>
      </dsp:txXfrm>
    </dsp:sp>
    <dsp:sp modelId="{9E8039A8-4284-4525-97DF-6AFCC255AC84}">
      <dsp:nvSpPr>
        <dsp:cNvPr id="0" name=""/>
        <dsp:cNvSpPr/>
      </dsp:nvSpPr>
      <dsp:spPr>
        <a:xfrm>
          <a:off x="0" y="2206302"/>
          <a:ext cx="6910387" cy="6388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ell MT" panose="02020503060305020303" pitchFamily="18" charset="0"/>
            </a:rPr>
            <a:t>Medical Assistant</a:t>
          </a:r>
        </a:p>
      </dsp:txBody>
      <dsp:txXfrm>
        <a:off x="31185" y="2237487"/>
        <a:ext cx="6848017" cy="576449"/>
      </dsp:txXfrm>
    </dsp:sp>
    <dsp:sp modelId="{6E6DA192-8781-4C20-B13F-2032D916153A}">
      <dsp:nvSpPr>
        <dsp:cNvPr id="0" name=""/>
        <dsp:cNvSpPr/>
      </dsp:nvSpPr>
      <dsp:spPr>
        <a:xfrm>
          <a:off x="0" y="2925762"/>
          <a:ext cx="6910387" cy="6388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ell MT" panose="02020503060305020303" pitchFamily="18" charset="0"/>
            </a:rPr>
            <a:t>Hospital Staff</a:t>
          </a:r>
        </a:p>
      </dsp:txBody>
      <dsp:txXfrm>
        <a:off x="31185" y="2956947"/>
        <a:ext cx="6848017" cy="576449"/>
      </dsp:txXfrm>
    </dsp:sp>
    <dsp:sp modelId="{668ACE51-CD2C-4021-B7F7-65DA93F0D86D}">
      <dsp:nvSpPr>
        <dsp:cNvPr id="0" name=""/>
        <dsp:cNvSpPr/>
      </dsp:nvSpPr>
      <dsp:spPr>
        <a:xfrm>
          <a:off x="0" y="3645222"/>
          <a:ext cx="6910387" cy="6388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ell MT" panose="02020503060305020303" pitchFamily="18" charset="0"/>
            </a:rPr>
            <a:t>Physical/Occupational Therapist</a:t>
          </a:r>
        </a:p>
      </dsp:txBody>
      <dsp:txXfrm>
        <a:off x="31185" y="3676407"/>
        <a:ext cx="6848017" cy="576449"/>
      </dsp:txXfrm>
    </dsp:sp>
    <dsp:sp modelId="{9670ACAD-078C-4B49-86C9-E347D8711E95}">
      <dsp:nvSpPr>
        <dsp:cNvPr id="0" name=""/>
        <dsp:cNvSpPr/>
      </dsp:nvSpPr>
      <dsp:spPr>
        <a:xfrm>
          <a:off x="0" y="4364682"/>
          <a:ext cx="6910387" cy="6388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ell MT" panose="02020503060305020303" pitchFamily="18" charset="0"/>
            </a:rPr>
            <a:t>Support Person/Coach</a:t>
          </a:r>
        </a:p>
      </dsp:txBody>
      <dsp:txXfrm>
        <a:off x="31185" y="4395867"/>
        <a:ext cx="6848017" cy="576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BE560-4B19-4DA6-8E3A-FE4E25CFB93C}">
      <dsp:nvSpPr>
        <dsp:cNvPr id="0" name=""/>
        <dsp:cNvSpPr/>
      </dsp:nvSpPr>
      <dsp:spPr>
        <a:xfrm>
          <a:off x="0" y="49119"/>
          <a:ext cx="10058399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FMLA or Employer/Assistance Paperwork</a:t>
          </a:r>
          <a:endParaRPr lang="en-US" sz="3200" kern="1200"/>
        </a:p>
      </dsp:txBody>
      <dsp:txXfrm>
        <a:off x="37467" y="86586"/>
        <a:ext cx="9983465" cy="692586"/>
      </dsp:txXfrm>
    </dsp:sp>
    <dsp:sp modelId="{BFC83CC2-AD65-470F-97D2-F0F3744C373E}">
      <dsp:nvSpPr>
        <dsp:cNvPr id="0" name=""/>
        <dsp:cNvSpPr/>
      </dsp:nvSpPr>
      <dsp:spPr>
        <a:xfrm>
          <a:off x="0" y="816639"/>
          <a:ext cx="10058399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Drop off or fax to Deer Lodge Medical Center Clinic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Ortho fax: (406)-846-4784</a:t>
          </a:r>
        </a:p>
      </dsp:txBody>
      <dsp:txXfrm>
        <a:off x="0" y="816639"/>
        <a:ext cx="10058399" cy="861120"/>
      </dsp:txXfrm>
    </dsp:sp>
    <dsp:sp modelId="{ED69F978-06B8-4CD9-9388-5B9FDAA13D00}">
      <dsp:nvSpPr>
        <dsp:cNvPr id="0" name=""/>
        <dsp:cNvSpPr/>
      </dsp:nvSpPr>
      <dsp:spPr>
        <a:xfrm>
          <a:off x="0" y="1677760"/>
          <a:ext cx="10058399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Insurance Authorization</a:t>
          </a:r>
          <a:endParaRPr lang="en-US" sz="3200" kern="1200"/>
        </a:p>
      </dsp:txBody>
      <dsp:txXfrm>
        <a:off x="37467" y="1715227"/>
        <a:ext cx="9983465" cy="692586"/>
      </dsp:txXfrm>
    </dsp:sp>
    <dsp:sp modelId="{3A4431B1-FDD5-4D34-B600-41FE9A149484}">
      <dsp:nvSpPr>
        <dsp:cNvPr id="0" name=""/>
        <dsp:cNvSpPr/>
      </dsp:nvSpPr>
      <dsp:spPr>
        <a:xfrm>
          <a:off x="0" y="2445280"/>
          <a:ext cx="10058399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Prior-authorization team at DLMC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Will contact you if no-go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Questions: patient Financial Services: (406) 846-7735</a:t>
          </a:r>
        </a:p>
      </dsp:txBody>
      <dsp:txXfrm>
        <a:off x="0" y="2445280"/>
        <a:ext cx="10058399" cy="1291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ED1D3-4ED0-4817-934F-9DE8B0C355E4}">
      <dsp:nvSpPr>
        <dsp:cNvPr id="0" name=""/>
        <dsp:cNvSpPr/>
      </dsp:nvSpPr>
      <dsp:spPr>
        <a:xfrm>
          <a:off x="49" y="70275"/>
          <a:ext cx="4700141" cy="662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Bell MT" panose="02020503060305020303" pitchFamily="18" charset="0"/>
            </a:rPr>
            <a:t>Hematology Clearance</a:t>
          </a:r>
        </a:p>
      </dsp:txBody>
      <dsp:txXfrm>
        <a:off x="49" y="70275"/>
        <a:ext cx="4700141" cy="662400"/>
      </dsp:txXfrm>
    </dsp:sp>
    <dsp:sp modelId="{1C907F06-435B-4C17-9DAB-65689CC586DB}">
      <dsp:nvSpPr>
        <dsp:cNvPr id="0" name=""/>
        <dsp:cNvSpPr/>
      </dsp:nvSpPr>
      <dsp:spPr>
        <a:xfrm>
          <a:off x="49" y="732675"/>
          <a:ext cx="4700141" cy="298312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300" kern="1200" dirty="0">
              <a:latin typeface="Bell MT" panose="02020503060305020303" pitchFamily="18" charset="0"/>
            </a:rPr>
            <a:t>History of </a:t>
          </a:r>
          <a:r>
            <a:rPr lang="en-US" sz="2300" u="sng" kern="1200" dirty="0">
              <a:latin typeface="Bell MT" panose="02020503060305020303" pitchFamily="18" charset="0"/>
            </a:rPr>
            <a:t>blood clots, blood disorder, stroke, or strong family history</a:t>
          </a:r>
          <a:endParaRPr lang="en-US" sz="2300" kern="1200" dirty="0">
            <a:latin typeface="Bell MT" panose="02020503060305020303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300" kern="1200" dirty="0">
              <a:latin typeface="Bell MT" panose="02020503060305020303" pitchFamily="18" charset="0"/>
            </a:rPr>
            <a:t>Already see a hematologist for a medical condition</a:t>
          </a:r>
        </a:p>
      </dsp:txBody>
      <dsp:txXfrm>
        <a:off x="49" y="732675"/>
        <a:ext cx="4700141" cy="2983128"/>
      </dsp:txXfrm>
    </dsp:sp>
    <dsp:sp modelId="{9B99D54F-7034-46E9-845B-C9FC333D7BAC}">
      <dsp:nvSpPr>
        <dsp:cNvPr id="0" name=""/>
        <dsp:cNvSpPr/>
      </dsp:nvSpPr>
      <dsp:spPr>
        <a:xfrm>
          <a:off x="5358209" y="70275"/>
          <a:ext cx="4700141" cy="662400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Bell MT" panose="02020503060305020303" pitchFamily="18" charset="0"/>
            </a:rPr>
            <a:t>Other Specialty Providers</a:t>
          </a:r>
        </a:p>
      </dsp:txBody>
      <dsp:txXfrm>
        <a:off x="5358209" y="70275"/>
        <a:ext cx="4700141" cy="662400"/>
      </dsp:txXfrm>
    </dsp:sp>
    <dsp:sp modelId="{6004D03C-CBFE-4879-B67B-53B47A50FFB9}">
      <dsp:nvSpPr>
        <dsp:cNvPr id="0" name=""/>
        <dsp:cNvSpPr/>
      </dsp:nvSpPr>
      <dsp:spPr>
        <a:xfrm>
          <a:off x="5358209" y="732675"/>
          <a:ext cx="4700141" cy="2983128"/>
        </a:xfrm>
        <a:prstGeom prst="rect">
          <a:avLst/>
        </a:prstGeom>
        <a:solidFill>
          <a:schemeClr val="accent5">
            <a:tint val="40000"/>
            <a:alpha val="90000"/>
            <a:hueOff val="2266664"/>
            <a:satOff val="-19882"/>
            <a:lumOff val="-158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266664"/>
              <a:satOff val="-19882"/>
              <a:lumOff val="-15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300" kern="1200" dirty="0">
              <a:latin typeface="Bell MT" panose="02020503060305020303" pitchFamily="18" charset="0"/>
            </a:rPr>
            <a:t>Already see a specialty doctor, we will let you know if we require a surgical clearance from them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2300" kern="1200" dirty="0">
              <a:latin typeface="Bell MT" panose="02020503060305020303" pitchFamily="18" charset="0"/>
            </a:rPr>
            <a:t>	(cardiology, endocrinology, pulmonology, etc.)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300" kern="1200" dirty="0">
              <a:latin typeface="Bell MT" panose="02020503060305020303" pitchFamily="18" charset="0"/>
            </a:rPr>
            <a:t>If your PCP or our team feels you need to bee seen by specialty provider, you will be notified and send the referral on your behalf</a:t>
          </a:r>
        </a:p>
      </dsp:txBody>
      <dsp:txXfrm>
        <a:off x="5358209" y="732675"/>
        <a:ext cx="4700141" cy="2983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ED52C-2A60-4845-BAD4-08C68C5D5E4C}">
      <dsp:nvSpPr>
        <dsp:cNvPr id="0" name=""/>
        <dsp:cNvSpPr/>
      </dsp:nvSpPr>
      <dsp:spPr>
        <a:xfrm>
          <a:off x="209622" y="1379"/>
          <a:ext cx="2884951" cy="14424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Pre-op Dental Exam</a:t>
          </a:r>
        </a:p>
      </dsp:txBody>
      <dsp:txXfrm>
        <a:off x="251871" y="43628"/>
        <a:ext cx="2800453" cy="1357977"/>
      </dsp:txXfrm>
    </dsp:sp>
    <dsp:sp modelId="{62EB86D9-BF5A-4501-AA2D-1F353B16476B}">
      <dsp:nvSpPr>
        <dsp:cNvPr id="0" name=""/>
        <dsp:cNvSpPr/>
      </dsp:nvSpPr>
      <dsp:spPr>
        <a:xfrm>
          <a:off x="498118" y="1443855"/>
          <a:ext cx="288495" cy="1081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856"/>
              </a:lnTo>
              <a:lnTo>
                <a:pt x="288495" y="108185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03DA1-5072-4B8C-AAC3-D76A858C6FF5}">
      <dsp:nvSpPr>
        <dsp:cNvPr id="0" name=""/>
        <dsp:cNvSpPr/>
      </dsp:nvSpPr>
      <dsp:spPr>
        <a:xfrm>
          <a:off x="786613" y="1804474"/>
          <a:ext cx="2307961" cy="1442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Schedule if: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Not seen within last 3 months for cleaning and/or exam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Experiencing any dental discomfort</a:t>
          </a:r>
        </a:p>
      </dsp:txBody>
      <dsp:txXfrm>
        <a:off x="828862" y="1846723"/>
        <a:ext cx="2223463" cy="1357977"/>
      </dsp:txXfrm>
    </dsp:sp>
    <dsp:sp modelId="{22513D23-D1EE-43DE-9C1F-A6B42CAB3FEF}">
      <dsp:nvSpPr>
        <dsp:cNvPr id="0" name=""/>
        <dsp:cNvSpPr/>
      </dsp:nvSpPr>
      <dsp:spPr>
        <a:xfrm>
          <a:off x="498118" y="1443855"/>
          <a:ext cx="288495" cy="2884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951"/>
              </a:lnTo>
              <a:lnTo>
                <a:pt x="288495" y="288495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A3373-A39E-456D-B09B-6716ECBD4D58}">
      <dsp:nvSpPr>
        <dsp:cNvPr id="0" name=""/>
        <dsp:cNvSpPr/>
      </dsp:nvSpPr>
      <dsp:spPr>
        <a:xfrm>
          <a:off x="786613" y="3607569"/>
          <a:ext cx="2307961" cy="1442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Cavity filling, replacing crown, etc. does not qualify as “dental exam”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Must get regular cleanings and yearly exams/x-rays</a:t>
          </a:r>
        </a:p>
      </dsp:txBody>
      <dsp:txXfrm>
        <a:off x="828862" y="3649818"/>
        <a:ext cx="2223463" cy="1357977"/>
      </dsp:txXfrm>
    </dsp:sp>
    <dsp:sp modelId="{626A2B44-39B0-462C-8DDD-C4A5EBC1B66C}">
      <dsp:nvSpPr>
        <dsp:cNvPr id="0" name=""/>
        <dsp:cNvSpPr/>
      </dsp:nvSpPr>
      <dsp:spPr>
        <a:xfrm>
          <a:off x="3815812" y="1379"/>
          <a:ext cx="2884951" cy="14424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you don’t obtain dental clearance, our surgery will be postponed…</a:t>
          </a:r>
          <a:r>
            <a:rPr lang="en-US" sz="2000" b="1" i="1" u="sng" kern="1200"/>
            <a:t>No exceptions!</a:t>
          </a:r>
          <a:endParaRPr lang="en-US" sz="2000" kern="1200"/>
        </a:p>
      </dsp:txBody>
      <dsp:txXfrm>
        <a:off x="3858061" y="43628"/>
        <a:ext cx="2800453" cy="1357977"/>
      </dsp:txXfrm>
    </dsp:sp>
    <dsp:sp modelId="{6BD45B52-2933-4278-A75F-9C95CAA16744}">
      <dsp:nvSpPr>
        <dsp:cNvPr id="0" name=""/>
        <dsp:cNvSpPr/>
      </dsp:nvSpPr>
      <dsp:spPr>
        <a:xfrm>
          <a:off x="4104307" y="1443855"/>
          <a:ext cx="288495" cy="1081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856"/>
              </a:lnTo>
              <a:lnTo>
                <a:pt x="288495" y="108185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AD695-86DF-4631-8CFD-E42F8F5B9E94}">
      <dsp:nvSpPr>
        <dsp:cNvPr id="0" name=""/>
        <dsp:cNvSpPr/>
      </dsp:nvSpPr>
      <dsp:spPr>
        <a:xfrm>
          <a:off x="4392802" y="1804474"/>
          <a:ext cx="2307961" cy="1442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Why?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Protects against joint infection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Bad oral health– one of the most common sources for late total joint infection</a:t>
          </a:r>
        </a:p>
      </dsp:txBody>
      <dsp:txXfrm>
        <a:off x="4435051" y="1846723"/>
        <a:ext cx="2223463" cy="13579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1ACD7-AA00-4F15-B8FF-1666BA74E06A}">
      <dsp:nvSpPr>
        <dsp:cNvPr id="0" name=""/>
        <dsp:cNvSpPr/>
      </dsp:nvSpPr>
      <dsp:spPr>
        <a:xfrm>
          <a:off x="0" y="91239"/>
          <a:ext cx="10058399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Obtain Durable Medical Equipment (DME)…Walmart/Amazon</a:t>
          </a:r>
          <a:endParaRPr lang="en-US" sz="2800" kern="1200" dirty="0"/>
        </a:p>
      </dsp:txBody>
      <dsp:txXfrm>
        <a:off x="32784" y="124023"/>
        <a:ext cx="9992831" cy="606012"/>
      </dsp:txXfrm>
    </dsp:sp>
    <dsp:sp modelId="{55ECAF75-0B61-4F2E-BB56-567B3D8AAA7C}">
      <dsp:nvSpPr>
        <dsp:cNvPr id="0" name=""/>
        <dsp:cNvSpPr/>
      </dsp:nvSpPr>
      <dsp:spPr>
        <a:xfrm>
          <a:off x="0" y="762819"/>
          <a:ext cx="10058399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Front-wheel walker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Raised toilet seat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Shower chair</a:t>
          </a:r>
        </a:p>
      </dsp:txBody>
      <dsp:txXfrm>
        <a:off x="0" y="762819"/>
        <a:ext cx="10058399" cy="1130220"/>
      </dsp:txXfrm>
    </dsp:sp>
    <dsp:sp modelId="{31B0C507-3245-4266-B5EF-16A653FF09C3}">
      <dsp:nvSpPr>
        <dsp:cNvPr id="0" name=""/>
        <dsp:cNvSpPr/>
      </dsp:nvSpPr>
      <dsp:spPr>
        <a:xfrm>
          <a:off x="0" y="1893039"/>
          <a:ext cx="10058399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Schedule Physical/Occupational Therapy (knee only)</a:t>
          </a:r>
          <a:endParaRPr lang="en-US" sz="2800" kern="1200" dirty="0"/>
        </a:p>
      </dsp:txBody>
      <dsp:txXfrm>
        <a:off x="32784" y="1925823"/>
        <a:ext cx="9992831" cy="606012"/>
      </dsp:txXfrm>
    </dsp:sp>
    <dsp:sp modelId="{FF1E5859-43DA-4523-B6D9-574F25A15254}">
      <dsp:nvSpPr>
        <dsp:cNvPr id="0" name=""/>
        <dsp:cNvSpPr/>
      </dsp:nvSpPr>
      <dsp:spPr>
        <a:xfrm>
          <a:off x="0" y="2564620"/>
          <a:ext cx="10058399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1</a:t>
          </a:r>
          <a:r>
            <a:rPr lang="en-US" sz="2200" kern="1200" baseline="30000" dirty="0"/>
            <a:t>st</a:t>
          </a:r>
          <a:r>
            <a:rPr lang="en-US" sz="2200" kern="1200" dirty="0"/>
            <a:t> apt </a:t>
          </a:r>
          <a:r>
            <a:rPr lang="en-US" sz="2200" b="1" kern="1200" dirty="0"/>
            <a:t>within 48 hours following surgery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Physical/Occupational Therapy prescription with protocol in your packet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You</a:t>
          </a:r>
          <a:r>
            <a:rPr lang="en-US" sz="2200" kern="1200"/>
            <a:t> schedule your apt</a:t>
          </a:r>
        </a:p>
      </dsp:txBody>
      <dsp:txXfrm>
        <a:off x="0" y="2564620"/>
        <a:ext cx="10058399" cy="11302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9C112-F175-45EF-8905-DEBF2BC21DFA}">
      <dsp:nvSpPr>
        <dsp:cNvPr id="0" name=""/>
        <dsp:cNvSpPr/>
      </dsp:nvSpPr>
      <dsp:spPr>
        <a:xfrm>
          <a:off x="31" y="6345"/>
          <a:ext cx="3034024" cy="748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b="1" kern="1200"/>
            <a:t>Partial/ Total Knee</a:t>
          </a:r>
          <a:endParaRPr lang="en-US" sz="2600" kern="1200"/>
        </a:p>
      </dsp:txBody>
      <dsp:txXfrm>
        <a:off x="31" y="6345"/>
        <a:ext cx="3034024" cy="748800"/>
      </dsp:txXfrm>
    </dsp:sp>
    <dsp:sp modelId="{04F4D5D2-7984-451B-8F52-36EAF3F59F47}">
      <dsp:nvSpPr>
        <dsp:cNvPr id="0" name=""/>
        <dsp:cNvSpPr/>
      </dsp:nvSpPr>
      <dsp:spPr>
        <a:xfrm>
          <a:off x="0" y="761490"/>
          <a:ext cx="3034024" cy="449631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ACE bandage &amp; gauze padding …remove 48 hours post-op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Mepilex dressing…remove 10 days post-op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Sylke adhesive dressing…remove at 2-week post-op appointment</a:t>
          </a:r>
        </a:p>
      </dsp:txBody>
      <dsp:txXfrm>
        <a:off x="0" y="761490"/>
        <a:ext cx="3034024" cy="4496310"/>
      </dsp:txXfrm>
    </dsp:sp>
    <dsp:sp modelId="{7419694C-07D0-4F27-9F2E-059359355D44}">
      <dsp:nvSpPr>
        <dsp:cNvPr id="0" name=""/>
        <dsp:cNvSpPr/>
      </dsp:nvSpPr>
      <dsp:spPr>
        <a:xfrm>
          <a:off x="3458819" y="6345"/>
          <a:ext cx="3034024" cy="748800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b="1" kern="1200"/>
            <a:t>Total Hip</a:t>
          </a:r>
          <a:endParaRPr lang="en-US" sz="2600" kern="1200"/>
        </a:p>
      </dsp:txBody>
      <dsp:txXfrm>
        <a:off x="3458819" y="6345"/>
        <a:ext cx="3034024" cy="748800"/>
      </dsp:txXfrm>
    </dsp:sp>
    <dsp:sp modelId="{AF32831B-A7D2-4259-BA66-23D43B979537}">
      <dsp:nvSpPr>
        <dsp:cNvPr id="0" name=""/>
        <dsp:cNvSpPr/>
      </dsp:nvSpPr>
      <dsp:spPr>
        <a:xfrm>
          <a:off x="3458819" y="755145"/>
          <a:ext cx="3034024" cy="4496310"/>
        </a:xfrm>
        <a:prstGeom prst="rect">
          <a:avLst/>
        </a:prstGeom>
        <a:solidFill>
          <a:schemeClr val="accent5">
            <a:tint val="40000"/>
            <a:alpha val="90000"/>
            <a:hueOff val="2266664"/>
            <a:satOff val="-19882"/>
            <a:lumOff val="-158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266664"/>
              <a:satOff val="-19882"/>
              <a:lumOff val="-15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Mepilex dressing…remove 10 days post-op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Sylke adhesive dressing…remove at 2-week post-op appointment</a:t>
          </a:r>
        </a:p>
      </dsp:txBody>
      <dsp:txXfrm>
        <a:off x="3458819" y="755145"/>
        <a:ext cx="3034024" cy="44963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7B08F-2A2B-490D-A0C8-0D66CA7813FA}">
      <dsp:nvSpPr>
        <dsp:cNvPr id="0" name=""/>
        <dsp:cNvSpPr/>
      </dsp:nvSpPr>
      <dsp:spPr>
        <a:xfrm>
          <a:off x="0" y="0"/>
          <a:ext cx="7791908" cy="677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 not remove dressings before instructed to do so</a:t>
          </a:r>
        </a:p>
      </dsp:txBody>
      <dsp:txXfrm>
        <a:off x="19851" y="19851"/>
        <a:ext cx="6981250" cy="638061"/>
      </dsp:txXfrm>
    </dsp:sp>
    <dsp:sp modelId="{20151516-84CE-429E-AC13-004197CFE36E}">
      <dsp:nvSpPr>
        <dsp:cNvPr id="0" name=""/>
        <dsp:cNvSpPr/>
      </dsp:nvSpPr>
      <dsp:spPr>
        <a:xfrm>
          <a:off x="581863" y="771897"/>
          <a:ext cx="7791908" cy="6777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Keep dressings covered when showering</a:t>
          </a:r>
        </a:p>
      </dsp:txBody>
      <dsp:txXfrm>
        <a:off x="601714" y="791748"/>
        <a:ext cx="6729796" cy="638061"/>
      </dsp:txXfrm>
    </dsp:sp>
    <dsp:sp modelId="{77AE6AF2-40EA-4386-ACF5-8E73E68AAB68}">
      <dsp:nvSpPr>
        <dsp:cNvPr id="0" name=""/>
        <dsp:cNvSpPr/>
      </dsp:nvSpPr>
      <dsp:spPr>
        <a:xfrm>
          <a:off x="1163726" y="1543795"/>
          <a:ext cx="7791908" cy="6777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 not submerge incision in bath, hot tub, swimming pool until completely healed (3-4 weeks)</a:t>
          </a:r>
        </a:p>
      </dsp:txBody>
      <dsp:txXfrm>
        <a:off x="1183577" y="1563646"/>
        <a:ext cx="6729796" cy="638061"/>
      </dsp:txXfrm>
    </dsp:sp>
    <dsp:sp modelId="{BACCA8A5-4090-49BF-B4CE-9B212DA085F5}">
      <dsp:nvSpPr>
        <dsp:cNvPr id="0" name=""/>
        <dsp:cNvSpPr/>
      </dsp:nvSpPr>
      <dsp:spPr>
        <a:xfrm>
          <a:off x="1745589" y="2315693"/>
          <a:ext cx="7791908" cy="6777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 not apply lotions/ointments/creams to incision until healed</a:t>
          </a:r>
        </a:p>
      </dsp:txBody>
      <dsp:txXfrm>
        <a:off x="1765440" y="2335544"/>
        <a:ext cx="6729796" cy="638061"/>
      </dsp:txXfrm>
    </dsp:sp>
    <dsp:sp modelId="{EB74A10E-B831-452E-8628-4A5E91BAB01C}">
      <dsp:nvSpPr>
        <dsp:cNvPr id="0" name=""/>
        <dsp:cNvSpPr/>
      </dsp:nvSpPr>
      <dsp:spPr>
        <a:xfrm>
          <a:off x="2327453" y="3087591"/>
          <a:ext cx="7791908" cy="6777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Notifiy provider if any drainage, odor, redness, increased pain along incision, fever, chills, sweating</a:t>
          </a:r>
        </a:p>
      </dsp:txBody>
      <dsp:txXfrm>
        <a:off x="2347304" y="3107442"/>
        <a:ext cx="6729796" cy="638061"/>
      </dsp:txXfrm>
    </dsp:sp>
    <dsp:sp modelId="{EC5F2353-3945-4B71-83D0-57D3EA1A5A64}">
      <dsp:nvSpPr>
        <dsp:cNvPr id="0" name=""/>
        <dsp:cNvSpPr/>
      </dsp:nvSpPr>
      <dsp:spPr>
        <a:xfrm>
          <a:off x="7351362" y="495144"/>
          <a:ext cx="440546" cy="440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450485" y="495144"/>
        <a:ext cx="242300" cy="331511"/>
      </dsp:txXfrm>
    </dsp:sp>
    <dsp:sp modelId="{7C03FCB4-F1E8-4A6F-AEF9-326DE6263FD4}">
      <dsp:nvSpPr>
        <dsp:cNvPr id="0" name=""/>
        <dsp:cNvSpPr/>
      </dsp:nvSpPr>
      <dsp:spPr>
        <a:xfrm>
          <a:off x="7933225" y="1267041"/>
          <a:ext cx="440546" cy="440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032348" y="1267041"/>
        <a:ext cx="242300" cy="331511"/>
      </dsp:txXfrm>
    </dsp:sp>
    <dsp:sp modelId="{B20D00FA-516F-4DF6-B292-B0977E48C6F5}">
      <dsp:nvSpPr>
        <dsp:cNvPr id="0" name=""/>
        <dsp:cNvSpPr/>
      </dsp:nvSpPr>
      <dsp:spPr>
        <a:xfrm>
          <a:off x="8515088" y="2027643"/>
          <a:ext cx="440546" cy="440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614211" y="2027643"/>
        <a:ext cx="242300" cy="331511"/>
      </dsp:txXfrm>
    </dsp:sp>
    <dsp:sp modelId="{D2781EAE-2F02-43A3-8885-D946F42C859A}">
      <dsp:nvSpPr>
        <dsp:cNvPr id="0" name=""/>
        <dsp:cNvSpPr/>
      </dsp:nvSpPr>
      <dsp:spPr>
        <a:xfrm>
          <a:off x="9096952" y="2807072"/>
          <a:ext cx="440546" cy="440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196075" y="2807072"/>
        <a:ext cx="242300" cy="3315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0EAD2-12CE-491F-883C-20FFB9FE0B5A}">
      <dsp:nvSpPr>
        <dsp:cNvPr id="0" name=""/>
        <dsp:cNvSpPr/>
      </dsp:nvSpPr>
      <dsp:spPr>
        <a:xfrm>
          <a:off x="0" y="53271"/>
          <a:ext cx="6797675" cy="1007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DLMC Clinic	</a:t>
          </a:r>
        </a:p>
      </dsp:txBody>
      <dsp:txXfrm>
        <a:off x="49176" y="102447"/>
        <a:ext cx="6699323" cy="909018"/>
      </dsp:txXfrm>
    </dsp:sp>
    <dsp:sp modelId="{22095C8B-B9D4-4A90-A4F1-AC4E7FAE3167}">
      <dsp:nvSpPr>
        <dsp:cNvPr id="0" name=""/>
        <dsp:cNvSpPr/>
      </dsp:nvSpPr>
      <dsp:spPr>
        <a:xfrm>
          <a:off x="0" y="1060641"/>
          <a:ext cx="6797675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(406) 846-1722</a:t>
          </a:r>
        </a:p>
      </dsp:txBody>
      <dsp:txXfrm>
        <a:off x="0" y="1060641"/>
        <a:ext cx="6797675" cy="695520"/>
      </dsp:txXfrm>
    </dsp:sp>
    <dsp:sp modelId="{77C5EF17-EE9C-4CCC-93F1-B63F1B9F6CB7}">
      <dsp:nvSpPr>
        <dsp:cNvPr id="0" name=""/>
        <dsp:cNvSpPr/>
      </dsp:nvSpPr>
      <dsp:spPr>
        <a:xfrm>
          <a:off x="0" y="1756161"/>
          <a:ext cx="6797675" cy="1007370"/>
        </a:xfrm>
        <a:prstGeom prst="round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DLMC Hospital</a:t>
          </a:r>
        </a:p>
      </dsp:txBody>
      <dsp:txXfrm>
        <a:off x="49176" y="1805337"/>
        <a:ext cx="6699323" cy="909018"/>
      </dsp:txXfrm>
    </dsp:sp>
    <dsp:sp modelId="{7142A07C-C051-4F78-8697-D2B25714B998}">
      <dsp:nvSpPr>
        <dsp:cNvPr id="0" name=""/>
        <dsp:cNvSpPr/>
      </dsp:nvSpPr>
      <dsp:spPr>
        <a:xfrm>
          <a:off x="0" y="2763531"/>
          <a:ext cx="6797675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(406) 846-2212</a:t>
          </a:r>
        </a:p>
      </dsp:txBody>
      <dsp:txXfrm>
        <a:off x="0" y="2763531"/>
        <a:ext cx="6797675" cy="695520"/>
      </dsp:txXfrm>
    </dsp:sp>
    <dsp:sp modelId="{9157C7EE-F5B1-482E-8130-BE05DF07B884}">
      <dsp:nvSpPr>
        <dsp:cNvPr id="0" name=""/>
        <dsp:cNvSpPr/>
      </dsp:nvSpPr>
      <dsp:spPr>
        <a:xfrm>
          <a:off x="0" y="3459051"/>
          <a:ext cx="6797675" cy="100737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Orthopedic Nurse Navigator</a:t>
          </a:r>
        </a:p>
      </dsp:txBody>
      <dsp:txXfrm>
        <a:off x="49176" y="3508227"/>
        <a:ext cx="6699323" cy="909018"/>
      </dsp:txXfrm>
    </dsp:sp>
    <dsp:sp modelId="{4F8D0DC6-CE2E-4B20-80BE-49BB86B18F8C}">
      <dsp:nvSpPr>
        <dsp:cNvPr id="0" name=""/>
        <dsp:cNvSpPr/>
      </dsp:nvSpPr>
      <dsp:spPr>
        <a:xfrm>
          <a:off x="0" y="4466421"/>
          <a:ext cx="6797675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 dirty="0"/>
            <a:t>(406) 299-9144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 dirty="0"/>
            <a:t>khunt@dlmed.org</a:t>
          </a:r>
        </a:p>
      </dsp:txBody>
      <dsp:txXfrm>
        <a:off x="0" y="4466421"/>
        <a:ext cx="6797675" cy="113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82B951-AFFF-3499-FDE3-02A7F0BD15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5896A-FCE2-110F-B202-A8E435372D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E69F83-204D-4778-AAD0-A0F851A3AEE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BFBA0-47AD-543A-6AE4-769D8F865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FC355-FEF6-ED8F-8D0E-F362E204A0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669D59-B021-49CB-887D-52B8FEE1CE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69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AE3C21-C3CB-4B8D-9033-56C1B3CE75FA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732C3C-A191-48C2-A7E8-9C96AF841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9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4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1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1167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13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891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ECDFC6B-0742-962E-44A1-19C9C173B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848" y="425303"/>
            <a:ext cx="11305217" cy="6007394"/>
          </a:xfrm>
          <a:prstGeom prst="rect">
            <a:avLst/>
          </a:prstGeom>
          <a:effectLst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1" y="633046"/>
            <a:ext cx="10571998" cy="3366198"/>
          </a:xfrm>
          <a:ln>
            <a:noFill/>
          </a:ln>
          <a:effectLst/>
        </p:spPr>
        <p:txBody>
          <a:bodyPr/>
          <a:lstStyle>
            <a:lvl1pPr algn="ctr">
              <a:defRPr sz="7200" b="1" spc="-30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854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DBC817-DA57-A518-5544-0D3B819C7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873FFF3-C7B6-C678-1B03-17FBD0D5A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174" y="425303"/>
            <a:ext cx="5379242" cy="598343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217" y="924167"/>
            <a:ext cx="4383156" cy="5009322"/>
          </a:xfrm>
          <a:solidFill>
            <a:schemeClr val="accent1">
              <a:lumMod val="50000"/>
            </a:schemeClr>
          </a:solidFill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0FE23B-34E3-BAAF-E01D-BE221B4A94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924512"/>
            <a:ext cx="4750904" cy="5008977"/>
          </a:xfr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6233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F4DCF8-BA15-AB79-2D14-040F5A063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22DD7-291D-E347-8A4C-07E31E681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92299" y="-2231063"/>
            <a:ext cx="6007395" cy="1132012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660" y="1017858"/>
            <a:ext cx="10650681" cy="2719255"/>
          </a:xfrm>
          <a:noFill/>
          <a:effectLst/>
        </p:spPr>
        <p:txBody>
          <a:bodyPr anchor="b"/>
          <a:lstStyle>
            <a:lvl1pPr algn="ctr">
              <a:defRPr sz="7200" spc="-300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0FE23B-34E3-BAAF-E01D-BE221B4A94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660" y="4042066"/>
            <a:ext cx="10650681" cy="2296843"/>
          </a:xfrm>
          <a:effectLst/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5254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03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30657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23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608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895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251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6F7BD38-A805-4B2C-9BDF-D56E94387879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98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052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F7BD38-A805-4B2C-9BDF-D56E94387879}" type="datetime1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33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54" r:id="rId14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hyperlink" Target="https://www.dlmed.org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3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62A4-2E4B-23FB-9F8B-D54C0F90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76" y="2714625"/>
            <a:ext cx="10571998" cy="1960894"/>
          </a:xfrm>
        </p:spPr>
        <p:txBody>
          <a:bodyPr>
            <a:normAutofit fontScale="90000"/>
          </a:bodyPr>
          <a:lstStyle/>
          <a:p>
            <a:pPr lvl="0" algn="r"/>
            <a:r>
              <a:rPr lang="en-US" sz="4400" dirty="0">
                <a:latin typeface="Bell MT" panose="0202050306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Total Joint Replacement </a:t>
            </a:r>
            <a:br>
              <a:rPr lang="en-US" sz="4000" dirty="0">
                <a:latin typeface="Bell MT" panose="0202050306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latin typeface="Bell MT" panose="0202050306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Patient Education</a:t>
            </a:r>
            <a:br>
              <a:rPr lang="en-US" sz="4000" dirty="0">
                <a:latin typeface="Bell MT" panose="0202050306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000" dirty="0">
                <a:latin typeface="Bell MT" panose="0202050306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700" dirty="0">
                <a:latin typeface="Bell MT" panose="0202050306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Kat Hunt, RN, BSN</a:t>
            </a:r>
            <a:br>
              <a:rPr lang="en-US" sz="2700" dirty="0">
                <a:latin typeface="Bell MT" panose="0202050306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700" dirty="0">
                <a:latin typeface="Bell MT" panose="020205030603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Orthopedic Nurse Navigator</a:t>
            </a:r>
            <a:endParaRPr lang="en-US" sz="2700" noProof="0" dirty="0">
              <a:latin typeface="Bell MT" panose="020205030603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Deer Lodge Medical Center">
            <a:hlinkClick r:id="rId5"/>
            <a:extLst>
              <a:ext uri="{FF2B5EF4-FFF2-40B4-BE49-F238E27FC236}">
                <a16:creationId xmlns:a16="http://schemas.microsoft.com/office/drawing/2014/main" id="{E30E4DFD-BA48-02DB-9071-333291169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35" y="2513344"/>
            <a:ext cx="4901565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4BC8C8-6DD9-6CBD-2638-04EF2344A8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8980" y="7123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3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8"/>
    </mc:Choice>
    <mc:Fallback xmlns="">
      <p:transition spd="slow" advTm="4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3D31-5A09-D56A-DB97-4287044FE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Preparing for Surgery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F4ED1A-D892-E7C1-685A-9B90C84AE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73703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603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0A554-CD57-1498-A442-8E603D0C3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225627"/>
          </a:xfrm>
        </p:spPr>
        <p:txBody>
          <a:bodyPr anchor="ctr">
            <a:normAutofit/>
          </a:bodyPr>
          <a:lstStyle/>
          <a:p>
            <a:r>
              <a:rPr lang="en-US" sz="3600">
                <a:latin typeface="Bell MT" panose="02020503060305020303" pitchFamily="18" charset="0"/>
              </a:rPr>
              <a:t>Preparing for Surgery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915B0-8AC6-F3D2-8B69-7E344F068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370" y="643466"/>
            <a:ext cx="6895973" cy="5693326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latin typeface="Bell MT" panose="02020503060305020303" pitchFamily="18" charset="0"/>
              </a:rPr>
              <a:t>Home Medications</a:t>
            </a:r>
          </a:p>
          <a:p>
            <a:pPr marL="0" indent="0">
              <a:buNone/>
            </a:pPr>
            <a:endParaRPr lang="en-US" b="1" dirty="0">
              <a:latin typeface="Bell MT" panose="02020503060305020303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Stop all herbal medications &amp; supplements 7 days prior to surgery (St. John’s wort, echinacea, ginkgo, ginseng, ginger, licorice, garlic, valerian, multivitamin, vitamins C, D E, magnesium calcium, etc.)</a:t>
            </a:r>
          </a:p>
          <a:p>
            <a:pPr marL="201168" lvl="1" indent="0">
              <a:buNone/>
            </a:pPr>
            <a:endParaRPr lang="en-US" dirty="0">
              <a:latin typeface="Bell MT" panose="02020503060305020303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Stop all medications that increase bleeding 5 days prior to surgery unless instructed otherwise (aspirin, Motrin, naproxen, ibuprofen, Advil, Aleve)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You may continue Celebrex (celecoxib) up until the morning of surgery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If you take a blood thinner such as Warfarin, Eliquis, Xarelto, Pradaxa, etc., you will need special instructions for stopping this medication,  Typically, these are stopped 3-5 days prior to surgery.  Get clear instructions on stopping these medications from the prescriber.</a:t>
            </a:r>
          </a:p>
          <a:p>
            <a:pPr marL="201168" lvl="1" indent="0">
              <a:buNone/>
            </a:pPr>
            <a:endParaRPr lang="en-US" dirty="0">
              <a:latin typeface="Bell MT" panose="02020503060305020303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The pre-op nurse will provide instructions on how to discontinue use of other medications.  If you have any questions regarding medication use prior to surgery, contact your Nurse Navigator.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dirty="0">
              <a:latin typeface="Bell MT" panose="02020503060305020303" pitchFamily="18" charset="0"/>
            </a:endParaRPr>
          </a:p>
          <a:p>
            <a:pPr marL="384048" lvl="2" indent="0">
              <a:buNone/>
            </a:pPr>
            <a:endParaRPr lang="en-US" dirty="0">
              <a:latin typeface="Bell MT" panose="02020503060305020303" pitchFamily="18" charset="0"/>
            </a:endParaRPr>
          </a:p>
          <a:p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15B19B-E7BB-4060-B12F-3CDA8EF16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0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76CCF-E056-3357-A5E4-050F7360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latin typeface="Bell MT" panose="02020503060305020303" pitchFamily="18" charset="0"/>
              </a:rPr>
              <a:t>Preparing for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236B9-6F0E-32F5-7BD9-F3A56B73A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Pick up Post-op Medications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Rx’s will be available at your pharmacy 1-2 business days prior to surgery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Medications cannot be sent until </a:t>
            </a:r>
            <a:r>
              <a:rPr lang="en-US" b="1" u="sng" dirty="0">
                <a:latin typeface="Bell MT" panose="02020503060305020303" pitchFamily="18" charset="0"/>
              </a:rPr>
              <a:t>we have received all your medical clearances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Medications you will receive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Oxycodone and/or hydrocodone…pain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Celebrex…pain &amp; inflammation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Hydroxyzine…nausea, itching, restlessness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Stool softener (over-the-counter)…constipation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Anticoagulant (based on your medical needs)…prevent blood clots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Antibiotics…prevent infection</a:t>
            </a:r>
          </a:p>
        </p:txBody>
      </p:sp>
      <p:pic>
        <p:nvPicPr>
          <p:cNvPr id="16" name="Graphic 15" descr="Medicine">
            <a:extLst>
              <a:ext uri="{FF2B5EF4-FFF2-40B4-BE49-F238E27FC236}">
                <a16:creationId xmlns:a16="http://schemas.microsoft.com/office/drawing/2014/main" id="{E5C4D6F6-4C06-19BC-291C-152702CF8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ABA2F-6EDC-A300-00C1-E35A5F15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Preparing for Surgery</a:t>
            </a:r>
          </a:p>
        </p:txBody>
      </p:sp>
      <p:pic>
        <p:nvPicPr>
          <p:cNvPr id="9" name="Graphic 8" descr="Hospital">
            <a:extLst>
              <a:ext uri="{FF2B5EF4-FFF2-40B4-BE49-F238E27FC236}">
                <a16:creationId xmlns:a16="http://schemas.microsoft.com/office/drawing/2014/main" id="{943887BA-3F30-D0D7-A4B4-C04391858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DF513-F4F1-9DAC-095E-C466778C2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04432"/>
            <a:ext cx="5127172" cy="413491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700" b="1" dirty="0">
                <a:latin typeface="Bell MT" panose="02020503060305020303" pitchFamily="18" charset="0"/>
              </a:rPr>
              <a:t>Day/Night Before Surgery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Bell MT" panose="02020503060305020303" pitchFamily="18" charset="0"/>
              </a:rPr>
              <a:t>You will receive a call from the hospital with your check-in time </a:t>
            </a:r>
            <a:r>
              <a:rPr lang="en-US" sz="1700" b="1" dirty="0">
                <a:latin typeface="Bell MT" panose="02020503060305020303" pitchFamily="18" charset="0"/>
              </a:rPr>
              <a:t>by 3 pm the business day before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Bell MT" panose="02020503060305020303" pitchFamily="18" charset="0"/>
              </a:rPr>
              <a:t>Do not eat </a:t>
            </a:r>
            <a:r>
              <a:rPr lang="en-US" sz="1700" u="sng" dirty="0">
                <a:latin typeface="Bell MT" panose="02020503060305020303" pitchFamily="18" charset="0"/>
              </a:rPr>
              <a:t>after midnight!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Bell MT" panose="02020503060305020303" pitchFamily="18" charset="0"/>
              </a:rPr>
              <a:t>You may drink clear liquids up to </a:t>
            </a:r>
            <a:r>
              <a:rPr lang="en-US" sz="1700" b="1" dirty="0">
                <a:latin typeface="Bell MT" panose="02020503060305020303" pitchFamily="18" charset="0"/>
              </a:rPr>
              <a:t>2 hours prior to check-in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>
                <a:latin typeface="Bell MT" panose="02020503060305020303" pitchFamily="18" charset="0"/>
              </a:rPr>
              <a:t>Water, Gatorade (not red, blue, or purple),                   </a:t>
            </a:r>
            <a:r>
              <a:rPr lang="en-US" sz="1700" u="sng" dirty="0">
                <a:latin typeface="Bell MT" panose="02020503060305020303" pitchFamily="18" charset="0"/>
              </a:rPr>
              <a:t>black</a:t>
            </a:r>
            <a:r>
              <a:rPr lang="en-US" sz="1700" dirty="0">
                <a:latin typeface="Bell MT" panose="02020503060305020303" pitchFamily="18" charset="0"/>
              </a:rPr>
              <a:t> coffee/tea…NO CREAMER/DAIRY/SUGAR!</a:t>
            </a:r>
            <a:endParaRPr lang="en-US" sz="1700" u="sng" dirty="0">
              <a:latin typeface="Bell MT" panose="020205030603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Bell MT" panose="02020503060305020303" pitchFamily="18" charset="0"/>
              </a:rPr>
              <a:t>Do not smoke/vape or use any tobacco/nicotine products after midnight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Bell MT" panose="02020503060305020303" pitchFamily="18" charset="0"/>
              </a:rPr>
              <a:t>Shower and follow instructions for chlorhexidine wipe skin prep tonight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Bell MT" panose="02020503060305020303" pitchFamily="18" charset="0"/>
              </a:rPr>
              <a:t>Sleep in clean PJ’s &amp; bedding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Bell MT" panose="02020503060305020303" pitchFamily="18" charset="0"/>
              </a:rPr>
              <a:t>Remove artificial nails, polish, and jewelry/piercings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Bell MT" panose="02020503060305020303" pitchFamily="18" charset="0"/>
              </a:rPr>
              <a:t>Follow all instructions given to you by the hospital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700" u="sng" dirty="0">
              <a:latin typeface="Bell MT" panose="02020503060305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23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5789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EFB0F-771C-D265-439D-87DE6467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643467"/>
            <a:ext cx="3467569" cy="557106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Bell MT" panose="02020503060305020303" pitchFamily="18" charset="0"/>
              </a:rPr>
              <a:t>Preparing for Surgery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578973" y="0"/>
            <a:ext cx="761302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F46A-0CF3-B870-49FD-625E4909F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206" y="643467"/>
            <a:ext cx="6104288" cy="5571065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Bell MT" panose="02020503060305020303" pitchFamily="18" charset="0"/>
              </a:rPr>
              <a:t>What to bring: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Bell MT" panose="02020503060305020303" pitchFamily="18" charset="0"/>
              </a:rPr>
              <a:t>Photo ID &amp; insurance card(s)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Bell MT" panose="02020503060305020303" pitchFamily="18" charset="0"/>
              </a:rPr>
              <a:t>Advance directive &amp; any legal documents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Bell MT" panose="02020503060305020303" pitchFamily="18" charset="0"/>
              </a:rPr>
              <a:t>List of home medications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Bell MT" panose="02020503060305020303" pitchFamily="18" charset="0"/>
              </a:rPr>
              <a:t>Inhaler (if applicable)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Bell MT" panose="02020503060305020303" pitchFamily="18" charset="0"/>
              </a:rPr>
              <a:t>Glasses, dentures, hearing aids with cases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Bell MT" panose="02020503060305020303" pitchFamily="18" charset="0"/>
              </a:rPr>
              <a:t>CPAP(if applicable)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Bell MT" panose="02020503060305020303" pitchFamily="18" charset="0"/>
              </a:rPr>
              <a:t>Comfortable, loose clothing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Bell MT" panose="02020503060305020303" pitchFamily="18" charset="0"/>
              </a:rPr>
              <a:t>Well-fitted, flat, non-slip shoes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Bell MT" panose="02020503060305020303" pitchFamily="18" charset="0"/>
              </a:rPr>
              <a:t>Front-wheel walker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Bell MT" panose="02020503060305020303" pitchFamily="18" charset="0"/>
              </a:rPr>
              <a:t>Support person/coach</a:t>
            </a:r>
          </a:p>
        </p:txBody>
      </p:sp>
    </p:spTree>
    <p:extLst>
      <p:ext uri="{BB962C8B-B14F-4D97-AF65-F5344CB8AC3E}">
        <p14:creationId xmlns:p14="http://schemas.microsoft.com/office/powerpoint/2010/main" val="1082517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83D0-FF2A-4E5A-EFCB-07594A23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Bell MT" panose="02020503060305020303" pitchFamily="18" charset="0"/>
              </a:rPr>
              <a:t>Day of Surgery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EE528-2C1B-6AEC-BFA2-3BD03436B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 descr="Stethoscope">
            <a:extLst>
              <a:ext uri="{FF2B5EF4-FFF2-40B4-BE49-F238E27FC236}">
                <a16:creationId xmlns:a16="http://schemas.microsoft.com/office/drawing/2014/main" id="{C45C2856-77B7-2059-4E74-09C45097782D}"/>
              </a:ext>
            </a:extLst>
          </p:cNvPr>
          <p:cNvSpPr/>
          <p:nvPr/>
        </p:nvSpPr>
        <p:spPr>
          <a:xfrm>
            <a:off x="2022348" y="1892427"/>
            <a:ext cx="2724911" cy="227125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90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7B9B6-934A-09EA-AA55-38DD36CF9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>
                <a:latin typeface="Bell MT" panose="02020503060305020303" pitchFamily="18" charset="0"/>
              </a:rPr>
              <a:t>Day of Surgery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9348B-C05E-4B26-227A-B63963664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Bell MT" panose="02020503060305020303" pitchFamily="18" charset="0"/>
              </a:rPr>
              <a:t>Pre-op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Park in the back of the hospital near the ER entrance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You will be escorted to the pre-op area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Bell MT" panose="02020503060305020303" pitchFamily="18" charset="0"/>
              </a:rPr>
              <a:t>Pre-op nurse will get you ready for surgery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Bell MT" panose="02020503060305020303" pitchFamily="18" charset="0"/>
              </a:rPr>
              <a:t>Anesthesia interview, instructions, and consents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Bell MT" panose="02020503060305020303" pitchFamily="18" charset="0"/>
              </a:rPr>
              <a:t>Nerve block performed…knee only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Bell MT" panose="02020503060305020303" pitchFamily="18" charset="0"/>
              </a:rPr>
              <a:t>Surgeon and/or assistant will have you sign consent for surgery, mark your surgical site, and answer any final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OR nurse will perform interview &amp; bring you to the surgical suite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Support person/coach will be escorted to waiting area &amp; be contacted when your surgery is over</a:t>
            </a:r>
          </a:p>
        </p:txBody>
      </p:sp>
    </p:spTree>
    <p:extLst>
      <p:ext uri="{BB962C8B-B14F-4D97-AF65-F5344CB8AC3E}">
        <p14:creationId xmlns:p14="http://schemas.microsoft.com/office/powerpoint/2010/main" val="3644616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9D07-6CDA-4EE6-C937-DA846417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Day of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B478-9EE6-6F71-57E3-F135F373F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Surgical Procedure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Once you arrive in the operating room, the team will get you prepped for surgery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Spinal anesthesia placed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Vitals and IV medications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Body positioning &amp; skin prep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Draping of surgical site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Time-out preformed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Once dressing is applied and vitals are stable you are transferred to the post-op area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Total time in the OR can average 2 hours</a:t>
            </a:r>
          </a:p>
        </p:txBody>
      </p:sp>
      <p:pic>
        <p:nvPicPr>
          <p:cNvPr id="7" name="Graphic 6" descr="IV">
            <a:extLst>
              <a:ext uri="{FF2B5EF4-FFF2-40B4-BE49-F238E27FC236}">
                <a16:creationId xmlns:a16="http://schemas.microsoft.com/office/drawing/2014/main" id="{B84A861D-2DB4-98C7-16C6-78C4C7D39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5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5789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BFF16-CB65-042D-DB1B-BDC5499A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643467"/>
            <a:ext cx="3467569" cy="557106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Bell MT" panose="02020503060305020303" pitchFamily="18" charset="0"/>
              </a:rPr>
              <a:t>Day of Surgery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578973" y="0"/>
            <a:ext cx="761302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11440-2699-1401-2C1A-A8470AE0A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206" y="643467"/>
            <a:ext cx="6104288" cy="557106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FFFFFF"/>
                </a:solidFill>
                <a:latin typeface="Bell MT" panose="02020503060305020303" pitchFamily="18" charset="0"/>
              </a:rPr>
              <a:t>Post-op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Bell MT" panose="02020503060305020303" pitchFamily="18" charset="0"/>
              </a:rPr>
              <a:t>OR nurse and anesthesia transfer you to the PACU and your post-op nurse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Bell MT" panose="02020503060305020303" pitchFamily="18" charset="0"/>
              </a:rPr>
              <a:t>Monitor vital signs, wake up from anesthesia, control pain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Bell MT" panose="02020503060305020303" pitchFamily="18" charset="0"/>
              </a:rPr>
              <a:t>Rehab will see you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Bell MT" panose="02020503060305020303" pitchFamily="18" charset="0"/>
              </a:rPr>
              <a:t>X-ray may be taken (hips only)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Bell MT" panose="02020503060305020303" pitchFamily="18" charset="0"/>
              </a:rPr>
              <a:t>You will be discharged home when…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Bell MT" panose="02020503060305020303" pitchFamily="18" charset="0"/>
              </a:rPr>
              <a:t>Pain is under control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Bell MT" panose="02020503060305020303" pitchFamily="18" charset="0"/>
              </a:rPr>
              <a:t>Can urinate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Bell MT" panose="02020503060305020303" pitchFamily="18" charset="0"/>
              </a:rPr>
              <a:t>No Nausea/Vomiting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Bell MT" panose="02020503060305020303" pitchFamily="18" charset="0"/>
              </a:rPr>
              <a:t>Can perform PT/OT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Bell MT" panose="02020503060305020303" pitchFamily="18" charset="0"/>
              </a:rPr>
              <a:t>Given &amp; understand all your discharge instructions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Bell MT" panose="02020503060305020303" pitchFamily="18" charset="0"/>
              </a:rPr>
              <a:t>Prepare to be at the hospital a minimum of 6-8 hours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FFFFFF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2B9562-0C06-A745-F892-B0E16543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Bell MT" panose="02020503060305020303" pitchFamily="18" charset="0"/>
              </a:rPr>
              <a:t>Recovering After Surgery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64F6E-16F7-E890-FFA6-7C28F6A41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 descr="Checkmark">
            <a:extLst>
              <a:ext uri="{FF2B5EF4-FFF2-40B4-BE49-F238E27FC236}">
                <a16:creationId xmlns:a16="http://schemas.microsoft.com/office/drawing/2014/main" id="{DCED1370-62DA-D6CA-8E1D-192225411901}"/>
              </a:ext>
            </a:extLst>
          </p:cNvPr>
          <p:cNvSpPr/>
          <p:nvPr/>
        </p:nvSpPr>
        <p:spPr>
          <a:xfrm>
            <a:off x="1264920" y="1298448"/>
            <a:ext cx="2182367" cy="248716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0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0EB95B-D0D7-43F0-50B7-F2BF1650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-5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24D969D-6AAA-49BB-BD71-A118F5F8B7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780001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3F6FED-4B39-B44B-4212-07C1D16D7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930" y="38781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7"/>
    </mc:Choice>
    <mc:Fallback xmlns="">
      <p:transition spd="slow" advTm="13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0A588-0398-7D24-BC13-6FF806DF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>
                <a:latin typeface="Bell MT" panose="02020503060305020303" pitchFamily="18" charset="0"/>
              </a:rPr>
              <a:t>Recovering After Surgery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F14B32-5D8B-1347-960A-82D67E5A68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240785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7A6C0E-3BFD-21B3-92D6-B5D9162E7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043237" y="3613626"/>
            <a:ext cx="832104" cy="19486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Molnlycke Mepilex Soft Foam Dressings - Mepilex Border Post-Op Foam Dressing with Safetac Technology, 10 x 30 cm (4&quot; x 12&quot;) - 496605">
            <a:extLst>
              <a:ext uri="{FF2B5EF4-FFF2-40B4-BE49-F238E27FC236}">
                <a16:creationId xmlns:a16="http://schemas.microsoft.com/office/drawing/2014/main" id="{752532BA-6744-F1F6-47D7-A8F70D3C8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1" y="4198498"/>
            <a:ext cx="16478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CB6021-4DC4-9B5D-5CA1-4592EBA87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865" y="2410003"/>
            <a:ext cx="2479069" cy="154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04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11F7-1C54-EEFF-D067-EF01337D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ll MT" panose="02020503060305020303" pitchFamily="18" charset="0"/>
              </a:rPr>
              <a:t>Recovering After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EBF02-5AC6-7B47-90AC-1B0F5B660D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Bell MT" panose="02020503060305020303" pitchFamily="18" charset="0"/>
              </a:rPr>
              <a:t>Post-op Equipment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AC63B2-E132-CD63-328B-9F916AA860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Bell MT" panose="02020503060305020303" pitchFamily="18" charset="0"/>
            </a:endParaRPr>
          </a:p>
          <a:p>
            <a:endParaRPr lang="en-US" dirty="0">
              <a:latin typeface="Bell MT" panose="02020503060305020303" pitchFamily="18" charset="0"/>
            </a:endParaRPr>
          </a:p>
          <a:p>
            <a:r>
              <a:rPr lang="en-US" dirty="0">
                <a:latin typeface="Bell MT" panose="02020503060305020303" pitchFamily="18" charset="0"/>
              </a:rPr>
              <a:t>Cold Therapy System</a:t>
            </a:r>
          </a:p>
          <a:p>
            <a:pPr lvl="1"/>
            <a:r>
              <a:rPr lang="en-US" dirty="0">
                <a:latin typeface="Bell MT" panose="02020503060305020303" pitchFamily="18" charset="0"/>
              </a:rPr>
              <a:t>Filled with ice and water </a:t>
            </a:r>
          </a:p>
          <a:p>
            <a:pPr marL="201168" lvl="1" indent="0">
              <a:buNone/>
            </a:pPr>
            <a:endParaRPr lang="en-US" dirty="0">
              <a:latin typeface="Bell MT" panose="02020503060305020303" pitchFamily="18" charset="0"/>
            </a:endParaRPr>
          </a:p>
          <a:p>
            <a:pPr lvl="1"/>
            <a:r>
              <a:rPr lang="en-US" dirty="0">
                <a:latin typeface="Bell MT" panose="02020503060305020303" pitchFamily="18" charset="0"/>
              </a:rPr>
              <a:t>Continuously circulates cold water to a wrap around the affected knee</a:t>
            </a:r>
          </a:p>
          <a:p>
            <a:pPr lvl="1"/>
            <a:endParaRPr lang="en-US" dirty="0">
              <a:latin typeface="Bell MT" panose="02020503060305020303" pitchFamily="18" charset="0"/>
            </a:endParaRPr>
          </a:p>
          <a:p>
            <a:pPr lvl="1"/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4" name="AutoShape 4" descr="Incentive Spirometers | India | Teleflex">
            <a:extLst>
              <a:ext uri="{FF2B5EF4-FFF2-40B4-BE49-F238E27FC236}">
                <a16:creationId xmlns:a16="http://schemas.microsoft.com/office/drawing/2014/main" id="{402DC00E-5AA0-A43B-EF2B-CC65F85FD1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23336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5EB1F-AAEB-8DA6-F30C-D2775D190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65893"/>
            <a:ext cx="4046004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17FB2-AECA-85C3-2097-4261D778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latin typeface="Bell MT" panose="02020503060305020303" pitchFamily="18" charset="0"/>
              </a:rPr>
              <a:t>Recovery After Surgery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A95347F-527A-6BE0-D72E-D3534EB2BF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054855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891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AA203-5D14-A23B-9486-571B121CB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>
                <a:latin typeface="Bell MT" panose="02020503060305020303" pitchFamily="18" charset="0"/>
              </a:rPr>
              <a:t>Recovery After Surgery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0F323-0B84-266B-3746-BAF6CE98E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Bell MT" panose="02020503060305020303" pitchFamily="18" charset="0"/>
              </a:rPr>
              <a:t>Common Findings</a:t>
            </a:r>
          </a:p>
          <a:p>
            <a:r>
              <a:rPr lang="en-US" sz="1800" dirty="0">
                <a:latin typeface="Bell MT" panose="02020503060305020303" pitchFamily="18" charset="0"/>
              </a:rPr>
              <a:t>Pain &amp; Swelling</a:t>
            </a:r>
          </a:p>
          <a:p>
            <a:pPr lvl="1"/>
            <a:r>
              <a:rPr lang="en-US" dirty="0">
                <a:latin typeface="Bell MT" panose="02020503060305020303" pitchFamily="18" charset="0"/>
              </a:rPr>
              <a:t>Take your pain medication as prescribed </a:t>
            </a:r>
            <a:r>
              <a:rPr lang="en-US" u="sng" dirty="0">
                <a:latin typeface="Bell MT" panose="02020503060305020303" pitchFamily="18" charset="0"/>
              </a:rPr>
              <a:t>ON SCHEDULE</a:t>
            </a:r>
          </a:p>
          <a:p>
            <a:pPr lvl="2"/>
            <a:r>
              <a:rPr lang="en-US" sz="1800" dirty="0">
                <a:latin typeface="Bell MT" panose="02020503060305020303" pitchFamily="18" charset="0"/>
              </a:rPr>
              <a:t>Set your alarm &amp; don’t skip doses at night</a:t>
            </a:r>
          </a:p>
          <a:p>
            <a:pPr lvl="1"/>
            <a:r>
              <a:rPr lang="en-US" dirty="0">
                <a:latin typeface="Bell MT" panose="02020503060305020303" pitchFamily="18" charset="0"/>
              </a:rPr>
              <a:t>Change positions frequently</a:t>
            </a:r>
          </a:p>
          <a:p>
            <a:pPr lvl="1"/>
            <a:r>
              <a:rPr lang="en-US" dirty="0">
                <a:latin typeface="Bell MT" panose="02020503060305020303" pitchFamily="18" charset="0"/>
              </a:rPr>
              <a:t>Post-op day 2-5 are often the hardest</a:t>
            </a:r>
          </a:p>
          <a:p>
            <a:pPr lvl="1"/>
            <a:r>
              <a:rPr lang="en-US" dirty="0">
                <a:latin typeface="Bell MT" panose="02020503060305020303" pitchFamily="18" charset="0"/>
              </a:rPr>
              <a:t>Use ice or cold therapy</a:t>
            </a:r>
          </a:p>
          <a:p>
            <a:pPr lvl="2"/>
            <a:r>
              <a:rPr lang="en-US" sz="1800" dirty="0">
                <a:latin typeface="Bell MT" panose="02020503060305020303" pitchFamily="18" charset="0"/>
              </a:rPr>
              <a:t>At least 4 x per day for 20-30 minutes for the first 48 hours</a:t>
            </a:r>
          </a:p>
          <a:p>
            <a:pPr lvl="2"/>
            <a:r>
              <a:rPr lang="en-US" sz="1800" dirty="0">
                <a:latin typeface="Bell MT" panose="02020503060305020303" pitchFamily="18" charset="0"/>
              </a:rPr>
              <a:t>After PT/OT &amp; physical activity</a:t>
            </a:r>
          </a:p>
          <a:p>
            <a:pPr lvl="1"/>
            <a:r>
              <a:rPr lang="en-US" dirty="0">
                <a:latin typeface="Bell MT" panose="02020503060305020303" pitchFamily="18" charset="0"/>
              </a:rPr>
              <a:t>Swelling may not show up for a few days &amp; can last a few months</a:t>
            </a:r>
          </a:p>
          <a:p>
            <a:pPr lvl="2"/>
            <a:r>
              <a:rPr lang="en-US" sz="1800" dirty="0">
                <a:latin typeface="Bell MT" panose="02020503060305020303" pitchFamily="18" charset="0"/>
              </a:rPr>
              <a:t>Elevate above the heart</a:t>
            </a:r>
          </a:p>
          <a:p>
            <a:pPr marL="384048" lvl="2" indent="0">
              <a:buNone/>
            </a:pPr>
            <a:r>
              <a:rPr lang="en-US" sz="1800" b="1" dirty="0">
                <a:latin typeface="Bell MT" panose="02020503060305020303" pitchFamily="18" charset="0"/>
              </a:rPr>
              <a:t>Refill requests are required 48 hours in advance…so don’t wait until you’re completely out to request!!</a:t>
            </a:r>
          </a:p>
        </p:txBody>
      </p:sp>
    </p:spTree>
    <p:extLst>
      <p:ext uri="{BB962C8B-B14F-4D97-AF65-F5344CB8AC3E}">
        <p14:creationId xmlns:p14="http://schemas.microsoft.com/office/powerpoint/2010/main" val="1187037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C8D2D-D697-3D66-1723-5D8F1A7E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>
                <a:latin typeface="Bell MT" panose="02020503060305020303" pitchFamily="18" charset="0"/>
              </a:rPr>
              <a:t>Recovery After Surgery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81E18-988C-676E-95CD-5E924FCAD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r>
              <a:rPr lang="en-US" sz="1500" dirty="0">
                <a:latin typeface="Bell MT" panose="02020503060305020303" pitchFamily="18" charset="0"/>
              </a:rPr>
              <a:t>Common Findings</a:t>
            </a:r>
          </a:p>
          <a:p>
            <a:pPr lvl="1"/>
            <a:r>
              <a:rPr lang="en-US" sz="1500" dirty="0">
                <a:latin typeface="Bell MT" panose="02020503060305020303" pitchFamily="18" charset="0"/>
              </a:rPr>
              <a:t>Bruising</a:t>
            </a:r>
          </a:p>
          <a:p>
            <a:pPr lvl="2"/>
            <a:r>
              <a:rPr lang="en-US" sz="1500" dirty="0">
                <a:latin typeface="Bell MT" panose="02020503060305020303" pitchFamily="18" charset="0"/>
              </a:rPr>
              <a:t>Can appear anywhere on the affected limb</a:t>
            </a:r>
          </a:p>
          <a:p>
            <a:pPr lvl="2"/>
            <a:r>
              <a:rPr lang="en-US" sz="1500" dirty="0">
                <a:latin typeface="Bell MT" panose="02020503060305020303" pitchFamily="18" charset="0"/>
              </a:rPr>
              <a:t>May not appear for several days after</a:t>
            </a:r>
          </a:p>
          <a:p>
            <a:pPr lvl="1"/>
            <a:r>
              <a:rPr lang="en-US" sz="1500" dirty="0">
                <a:latin typeface="Bell MT" panose="02020503060305020303" pitchFamily="18" charset="0"/>
              </a:rPr>
              <a:t>Constipation</a:t>
            </a:r>
          </a:p>
          <a:p>
            <a:pPr lvl="2"/>
            <a:r>
              <a:rPr lang="en-US" sz="1500" dirty="0">
                <a:latin typeface="Bell MT" panose="02020503060305020303" pitchFamily="18" charset="0"/>
              </a:rPr>
              <a:t>Common side effect of opioid medications</a:t>
            </a:r>
          </a:p>
          <a:p>
            <a:pPr lvl="2"/>
            <a:r>
              <a:rPr lang="en-US" sz="1500" dirty="0">
                <a:latin typeface="Bell MT" panose="02020503060305020303" pitchFamily="18" charset="0"/>
              </a:rPr>
              <a:t>Take stool softeners</a:t>
            </a:r>
          </a:p>
          <a:p>
            <a:pPr lvl="2"/>
            <a:r>
              <a:rPr lang="en-US" sz="1500" dirty="0">
                <a:latin typeface="Bell MT" panose="02020503060305020303" pitchFamily="18" charset="0"/>
              </a:rPr>
              <a:t>Increase liquids and fiber</a:t>
            </a:r>
          </a:p>
          <a:p>
            <a:pPr lvl="2"/>
            <a:r>
              <a:rPr lang="en-US" sz="1500" dirty="0">
                <a:latin typeface="Bell MT" panose="02020503060305020303" pitchFamily="18" charset="0"/>
              </a:rPr>
              <a:t>Can use OTC laxatives if necessary, but sparingly</a:t>
            </a:r>
          </a:p>
          <a:p>
            <a:pPr lvl="2"/>
            <a:r>
              <a:rPr lang="en-US" sz="1500" dirty="0">
                <a:latin typeface="Bell MT" panose="02020503060305020303" pitchFamily="18" charset="0"/>
              </a:rPr>
              <a:t>Contact provider if experiencing abdominal pain</a:t>
            </a:r>
          </a:p>
          <a:p>
            <a:pPr lvl="1"/>
            <a:r>
              <a:rPr lang="en-US" sz="1500" dirty="0">
                <a:latin typeface="Bell MT" panose="02020503060305020303" pitchFamily="18" charset="0"/>
              </a:rPr>
              <a:t>Decreased Appetite</a:t>
            </a:r>
          </a:p>
          <a:p>
            <a:pPr lvl="2"/>
            <a:r>
              <a:rPr lang="en-US" sz="1500" dirty="0">
                <a:latin typeface="Bell MT" panose="02020503060305020303" pitchFamily="18" charset="0"/>
              </a:rPr>
              <a:t>Drink lots of fluids to avoid dehydration</a:t>
            </a:r>
          </a:p>
          <a:p>
            <a:pPr lvl="2"/>
            <a:r>
              <a:rPr lang="en-US" sz="1500" dirty="0">
                <a:latin typeface="Bell MT" panose="02020503060305020303" pitchFamily="18" charset="0"/>
              </a:rPr>
              <a:t>Eat small bites of food with medication</a:t>
            </a:r>
          </a:p>
          <a:p>
            <a:pPr lvl="1"/>
            <a:r>
              <a:rPr lang="en-US" sz="1500" dirty="0">
                <a:latin typeface="Bell MT" panose="02020503060305020303" pitchFamily="18" charset="0"/>
              </a:rPr>
              <a:t>Difficulty Sleeping</a:t>
            </a:r>
          </a:p>
          <a:p>
            <a:pPr lvl="2"/>
            <a:r>
              <a:rPr lang="en-US" sz="1500" dirty="0">
                <a:latin typeface="Bell MT" panose="02020503060305020303" pitchFamily="18" charset="0"/>
              </a:rPr>
              <a:t>May last a month or more</a:t>
            </a:r>
          </a:p>
          <a:p>
            <a:pPr lvl="2"/>
            <a:r>
              <a:rPr lang="en-US" sz="1500" dirty="0">
                <a:latin typeface="Bell MT" panose="02020503060305020303" pitchFamily="18" charset="0"/>
              </a:rPr>
              <a:t>Take pain medications through the night…don’t skip doses</a:t>
            </a:r>
          </a:p>
          <a:p>
            <a:pPr lvl="2"/>
            <a:r>
              <a:rPr lang="en-US" sz="1500" dirty="0">
                <a:latin typeface="Bell MT" panose="02020503060305020303" pitchFamily="18" charset="0"/>
              </a:rPr>
              <a:t>Work with PT/OT for comfortable positioning</a:t>
            </a:r>
          </a:p>
        </p:txBody>
      </p:sp>
    </p:spTree>
    <p:extLst>
      <p:ext uri="{BB962C8B-B14F-4D97-AF65-F5344CB8AC3E}">
        <p14:creationId xmlns:p14="http://schemas.microsoft.com/office/powerpoint/2010/main" val="528602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D52ED9-F073-EE43-CABB-1A42127B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Recovering After Surgery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CECA8F-F080-9110-EE2A-0FA4E6D5D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b="1" dirty="0">
                <a:latin typeface="Bell MT" panose="02020503060305020303" pitchFamily="18" charset="0"/>
              </a:rPr>
              <a:t>Appropriate Activity</a:t>
            </a:r>
          </a:p>
          <a:p>
            <a:pPr lvl="1"/>
            <a:r>
              <a:rPr lang="en-US" dirty="0">
                <a:latin typeface="Bell MT" panose="02020503060305020303" pitchFamily="18" charset="0"/>
              </a:rPr>
              <a:t>Exercise/physical activities</a:t>
            </a:r>
          </a:p>
          <a:p>
            <a:pPr lvl="2"/>
            <a:r>
              <a:rPr lang="en-US" dirty="0">
                <a:latin typeface="Bell MT" panose="02020503060305020303" pitchFamily="18" charset="0"/>
              </a:rPr>
              <a:t>Discuss with surgeon and PT/OT before returning to any specific activities</a:t>
            </a:r>
          </a:p>
          <a:p>
            <a:pPr lvl="2"/>
            <a:r>
              <a:rPr lang="en-US" dirty="0">
                <a:latin typeface="Bell MT" panose="02020503060305020303" pitchFamily="18" charset="0"/>
              </a:rPr>
              <a:t>Need to be seen for 2-week post-op prior to beginning anything other than PT/OT, prescribed home exercises, walking</a:t>
            </a:r>
          </a:p>
          <a:p>
            <a:pPr lvl="1"/>
            <a:r>
              <a:rPr lang="en-US" dirty="0">
                <a:latin typeface="Bell MT" panose="02020503060305020303" pitchFamily="18" charset="0"/>
              </a:rPr>
              <a:t>When can I drive?...Directed by your surgeon, but usually…</a:t>
            </a:r>
          </a:p>
          <a:p>
            <a:pPr lvl="2"/>
            <a:r>
              <a:rPr lang="en-US" dirty="0">
                <a:latin typeface="Bell MT" panose="02020503060305020303" pitchFamily="18" charset="0"/>
              </a:rPr>
              <a:t>Left hip/knee</a:t>
            </a:r>
          </a:p>
          <a:p>
            <a:pPr lvl="3"/>
            <a:r>
              <a:rPr lang="en-US" dirty="0">
                <a:latin typeface="Bell MT" panose="02020503060305020303" pitchFamily="18" charset="0"/>
              </a:rPr>
              <a:t>Off narcotics &amp; can safely get yourself in and out of vehicles</a:t>
            </a:r>
          </a:p>
          <a:p>
            <a:pPr lvl="2"/>
            <a:r>
              <a:rPr lang="en-US" dirty="0">
                <a:latin typeface="Bell MT" panose="02020503060305020303" pitchFamily="18" charset="0"/>
              </a:rPr>
              <a:t>Right hip/knee</a:t>
            </a:r>
          </a:p>
          <a:p>
            <a:pPr lvl="3"/>
            <a:r>
              <a:rPr lang="en-US" dirty="0">
                <a:latin typeface="Bell MT" panose="02020503060305020303" pitchFamily="18" charset="0"/>
              </a:rPr>
              <a:t>Off narcotics, 2-week post-op, and can move foot between pedals and press firmly on the break with appropriate reaction time</a:t>
            </a:r>
          </a:p>
          <a:p>
            <a:pPr lvl="1"/>
            <a:r>
              <a:rPr lang="en-US" dirty="0">
                <a:latin typeface="Bell MT" panose="02020503060305020303" pitchFamily="18" charset="0"/>
              </a:rPr>
              <a:t>When can I fly?</a:t>
            </a:r>
          </a:p>
          <a:p>
            <a:pPr lvl="2"/>
            <a:r>
              <a:rPr lang="en-US" dirty="0">
                <a:latin typeface="Bell MT" panose="02020503060305020303" pitchFamily="18" charset="0"/>
              </a:rPr>
              <a:t>Do not travel until you have been seen for your </a:t>
            </a:r>
            <a:r>
              <a:rPr lang="en-US" b="1" dirty="0">
                <a:latin typeface="Bell MT" panose="02020503060305020303" pitchFamily="18" charset="0"/>
              </a:rPr>
              <a:t>6-week post-op appointment </a:t>
            </a:r>
            <a:r>
              <a:rPr lang="en-US" dirty="0">
                <a:latin typeface="Bell MT" panose="02020503060305020303" pitchFamily="18" charset="0"/>
              </a:rPr>
              <a:t>and the surgeon gives you clearance</a:t>
            </a:r>
          </a:p>
        </p:txBody>
      </p:sp>
      <p:pic>
        <p:nvPicPr>
          <p:cNvPr id="9" name="Graphic 8" descr="Running">
            <a:extLst>
              <a:ext uri="{FF2B5EF4-FFF2-40B4-BE49-F238E27FC236}">
                <a16:creationId xmlns:a16="http://schemas.microsoft.com/office/drawing/2014/main" id="{E7E747FF-0EE2-17EF-3E55-8C03DCD34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6DA61-D707-2B87-30B1-022931D5D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3693E0-FCF0-750A-A413-619968AB7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Bell MT" panose="02020503060305020303" pitchFamily="18" charset="0"/>
              </a:rPr>
              <a:t>Preventing Complications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BBE2C-2A83-4359-4B3A-D01FFB8E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 descr="Medical">
            <a:extLst>
              <a:ext uri="{FF2B5EF4-FFF2-40B4-BE49-F238E27FC236}">
                <a16:creationId xmlns:a16="http://schemas.microsoft.com/office/drawing/2014/main" id="{27C82BBC-8F85-0698-F46C-CC01CFF88C35}"/>
              </a:ext>
            </a:extLst>
          </p:cNvPr>
          <p:cNvSpPr/>
          <p:nvPr/>
        </p:nvSpPr>
        <p:spPr>
          <a:xfrm>
            <a:off x="2047875" y="1261871"/>
            <a:ext cx="3171825" cy="288150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71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1A978AA-7672-42C4-B5ED-55539D564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938393-3C03-4A4C-9BEF-927DC2366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92A857-B226-45FB-955B-CBB2C1B53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30F77-ECC8-E7D9-093A-9AE1CBA8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73" y="1608667"/>
            <a:ext cx="2556390" cy="4491015"/>
          </a:xfrm>
        </p:spPr>
        <p:txBody>
          <a:bodyPr anchor="t">
            <a:normAutofit/>
          </a:bodyPr>
          <a:lstStyle/>
          <a:p>
            <a:pPr algn="r"/>
            <a:br>
              <a:rPr lang="en-US" sz="3200" dirty="0">
                <a:solidFill>
                  <a:srgbClr val="FFFFFF"/>
                </a:solidFill>
                <a:latin typeface="Bell MT" panose="02020503060305020303" pitchFamily="18" charset="0"/>
              </a:rPr>
            </a:br>
            <a:br>
              <a:rPr lang="en-US" sz="3200" dirty="0">
                <a:solidFill>
                  <a:srgbClr val="FFFFFF"/>
                </a:solidFill>
                <a:latin typeface="Bell MT" panose="02020503060305020303" pitchFamily="18" charset="0"/>
              </a:rPr>
            </a:br>
            <a:br>
              <a:rPr lang="en-US" sz="3200" dirty="0">
                <a:solidFill>
                  <a:srgbClr val="FFFFFF"/>
                </a:solidFill>
                <a:latin typeface="Bell MT" panose="02020503060305020303" pitchFamily="18" charset="0"/>
              </a:rPr>
            </a:br>
            <a:r>
              <a:rPr lang="en-US" sz="3200" dirty="0">
                <a:solidFill>
                  <a:srgbClr val="FFFFFF"/>
                </a:solidFill>
                <a:latin typeface="Bell MT" panose="02020503060305020303" pitchFamily="18" charset="0"/>
              </a:rPr>
              <a:t>Preventing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5765F-BDB3-8E26-9BE6-D28139455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1608667"/>
            <a:ext cx="6291241" cy="44910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FFFFFF"/>
              </a:solidFill>
              <a:latin typeface="Bell MT" panose="02020503060305020303" pitchFamily="18" charset="0"/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  <a:latin typeface="Bell MT" panose="02020503060305020303" pitchFamily="18" charset="0"/>
              </a:rPr>
              <a:t>Infection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  <a:latin typeface="Bell MT" panose="02020503060305020303" pitchFamily="18" charset="0"/>
              </a:rPr>
              <a:t>Follow instructions for wound care &amp; notify provider with any concerns</a:t>
            </a:r>
          </a:p>
          <a:p>
            <a:pPr lvl="3"/>
            <a:r>
              <a:rPr lang="en-US" sz="2000" dirty="0">
                <a:solidFill>
                  <a:srgbClr val="FFFFFF"/>
                </a:solidFill>
                <a:latin typeface="Bell MT" panose="02020503060305020303" pitchFamily="18" charset="0"/>
              </a:rPr>
              <a:t>Drainage, odor, increased redness/pain along incision, fever &gt;100.4, nausea/vomiting, chills, sweats</a:t>
            </a:r>
          </a:p>
          <a:p>
            <a:pPr lvl="3"/>
            <a:r>
              <a:rPr lang="en-US" sz="2000" dirty="0">
                <a:solidFill>
                  <a:srgbClr val="FFFFFF"/>
                </a:solidFill>
                <a:latin typeface="Bell MT" panose="02020503060305020303" pitchFamily="18" charset="0"/>
              </a:rPr>
              <a:t>Rash, hives, blisters, etc.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  <a:latin typeface="Bell MT" panose="02020503060305020303" pitchFamily="18" charset="0"/>
              </a:rPr>
              <a:t>No dental work for 3 months following surgery unless emergent</a:t>
            </a:r>
          </a:p>
          <a:p>
            <a:pPr lvl="3"/>
            <a:r>
              <a:rPr lang="en-US" sz="2000" dirty="0">
                <a:solidFill>
                  <a:srgbClr val="FFFFFF"/>
                </a:solidFill>
                <a:latin typeface="Bell MT" panose="02020503060305020303" pitchFamily="18" charset="0"/>
              </a:rPr>
              <a:t>Antibiotic therapy prior to </a:t>
            </a:r>
            <a:r>
              <a:rPr lang="en-US" sz="2000">
                <a:solidFill>
                  <a:srgbClr val="FFFFFF"/>
                </a:solidFill>
                <a:latin typeface="Bell MT" panose="02020503060305020303" pitchFamily="18" charset="0"/>
              </a:rPr>
              <a:t>any dental </a:t>
            </a:r>
            <a:r>
              <a:rPr lang="en-US" sz="2000" dirty="0">
                <a:solidFill>
                  <a:srgbClr val="FFFFFF"/>
                </a:solidFill>
                <a:latin typeface="Bell MT" panose="02020503060305020303" pitchFamily="18" charset="0"/>
              </a:rPr>
              <a:t>procedure for following 2 years</a:t>
            </a:r>
          </a:p>
        </p:txBody>
      </p:sp>
    </p:spTree>
    <p:extLst>
      <p:ext uri="{BB962C8B-B14F-4D97-AF65-F5344CB8AC3E}">
        <p14:creationId xmlns:p14="http://schemas.microsoft.com/office/powerpoint/2010/main" val="3567697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33844-E732-C74C-6131-82EF35C4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3" y="1111753"/>
            <a:ext cx="3720353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Bell MT" panose="02020503060305020303" pitchFamily="18" charset="0"/>
              </a:rPr>
              <a:t>Preventing Complications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E828FC-05B4-4BA4-92D3-3DF79D42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130B7-2872-0263-4C9A-51736F84B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206" y="1111753"/>
            <a:ext cx="5057396" cy="4628275"/>
          </a:xfrm>
        </p:spPr>
        <p:txBody>
          <a:bodyPr anchor="ctr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Bell MT" panose="02020503060305020303" pitchFamily="18" charset="0"/>
            </a:endParaRP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Blood clot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Notify provider if you develop</a:t>
            </a:r>
          </a:p>
          <a:p>
            <a:pPr lvl="3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Sudden swelling in the thigh/calf/ankle/arm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on either side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that does not go away with elevation</a:t>
            </a:r>
          </a:p>
          <a:p>
            <a:pPr lvl="3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Increased pain, heat, tenderness to back of knee/calf/ groin/underarm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Pulmonary embolism (clot in lung)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latin typeface="Bell MT" panose="02020503060305020303" pitchFamily="18" charset="0"/>
              </a:rPr>
              <a:t>Life threatening emergency!</a:t>
            </a:r>
          </a:p>
          <a:p>
            <a:pPr lvl="2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Call 911 if you develop</a:t>
            </a:r>
          </a:p>
          <a:p>
            <a:pPr lvl="3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Sudden onset of shortness of breath, chest pain, sweating, confusion/agitation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How to prevent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Wear compression stockings for 6 weeks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Take anticoagulation medication as prescribed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Ambulate every hour for 10 minutes during waking hours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Drink plenty of fluids</a:t>
            </a:r>
          </a:p>
          <a:p>
            <a:pPr lvl="2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82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A4B0B-DF2D-8B2D-E107-016BAAE3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latin typeface="Bell MT" panose="02020503060305020303" pitchFamily="18" charset="0"/>
              </a:rPr>
              <a:t>Contact Information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A431CB4-1832-58A1-20E9-433388530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09633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78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F77AD-2C3F-4C4E-ADFF-3430716D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Your Joint Replacement Team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DAB63BC-E8AE-7CE6-FADA-C3620042A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006487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461A0E-4C4B-FDC9-309C-097A7F26CE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55645" y="755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86"/>
    </mc:Choice>
    <mc:Fallback xmlns="">
      <p:transition spd="slow" advTm="23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erial view of a highway near the ocean">
            <a:extLst>
              <a:ext uri="{FF2B5EF4-FFF2-40B4-BE49-F238E27FC236}">
                <a16:creationId xmlns:a16="http://schemas.microsoft.com/office/drawing/2014/main" id="{729AF851-0E67-50CC-E38B-9056A81E46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11833" b="1316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005011-03FC-652B-2538-4EAE68AB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l"/>
            <a:r>
              <a:rPr lang="en-US" sz="8000" spc="-50">
                <a:solidFill>
                  <a:srgbClr val="FFFFFF"/>
                </a:solidFill>
              </a:rPr>
              <a:t>Thank You</a:t>
            </a:r>
            <a:endParaRPr lang="en-US" sz="8000" spc="-50" noProof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57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C7149-4678-737B-CED2-85A54D3C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590" y="578592"/>
            <a:ext cx="4173008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latin typeface="Bell MT" panose="02020503060305020303" pitchFamily="18" charset="0"/>
              </a:rPr>
              <a:t>Preparing for Surgery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60DED-AC0F-8AB3-9E32-8E123BC35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427" y="4541638"/>
            <a:ext cx="3417990" cy="123861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 descr="Needle">
            <a:extLst>
              <a:ext uri="{FF2B5EF4-FFF2-40B4-BE49-F238E27FC236}">
                <a16:creationId xmlns:a16="http://schemas.microsoft.com/office/drawing/2014/main" id="{D13699D0-C6B5-C78E-FF99-AA05FE46CA39}"/>
              </a:ext>
            </a:extLst>
          </p:cNvPr>
          <p:cNvSpPr/>
          <p:nvPr/>
        </p:nvSpPr>
        <p:spPr>
          <a:xfrm>
            <a:off x="2169927" y="1832546"/>
            <a:ext cx="3108960" cy="272490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752491-2EE8-0249-0291-5DDD7EE9B2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575" y="786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4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3"/>
    </mc:Choice>
    <mc:Fallback xmlns="">
      <p:transition spd="slow" advTm="5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1845-FD4F-B7B3-F455-1088567D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latin typeface="Bell MT" panose="02020503060305020303" pitchFamily="18" charset="0"/>
              </a:rPr>
              <a:t>Preparing for Surgery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C2EBCA0-4C6B-C620-45CC-4C811AF78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08382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F060B0-885B-94F0-B8EE-76BADE3F0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47066" y="5896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4"/>
    </mc:Choice>
    <mc:Fallback xmlns="">
      <p:transition spd="slow" advTm="25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0469A-33A1-B372-E821-E2449C74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225627"/>
          </a:xfrm>
        </p:spPr>
        <p:txBody>
          <a:bodyPr anchor="ctr">
            <a:normAutofit/>
          </a:bodyPr>
          <a:lstStyle/>
          <a:p>
            <a:r>
              <a:rPr lang="en-US" sz="3600">
                <a:latin typeface="Bell MT" panose="02020503060305020303" pitchFamily="18" charset="0"/>
              </a:rPr>
              <a:t>Preparing for Surgery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E5E1B-564B-D58A-EAF5-DD4BEFDA5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019" y="643466"/>
            <a:ext cx="6895973" cy="522562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Orthopedic Nurse Navigator (406) 299-9144</a:t>
            </a:r>
          </a:p>
          <a:p>
            <a:pPr marL="201168" lvl="1" indent="0">
              <a:buNone/>
            </a:pPr>
            <a:r>
              <a:rPr lang="en-US" dirty="0"/>
              <a:t>Will:</a:t>
            </a:r>
          </a:p>
          <a:p>
            <a:pPr marL="201168" lvl="1" indent="0">
              <a:buNone/>
            </a:pPr>
            <a:r>
              <a:rPr lang="en-US" dirty="0"/>
              <a:t>	call when you are scheduled for surgery</a:t>
            </a:r>
          </a:p>
          <a:p>
            <a:pPr marL="201168" lvl="1" indent="0">
              <a:buNone/>
            </a:pPr>
            <a:r>
              <a:rPr lang="en-US" dirty="0"/>
              <a:t>	make sure you have completed your pre-op clearances</a:t>
            </a:r>
          </a:p>
          <a:p>
            <a:pPr marL="384048" lvl="2" indent="0">
              <a:buNone/>
            </a:pPr>
            <a:r>
              <a:rPr lang="en-US" dirty="0"/>
              <a:t>	</a:t>
            </a:r>
            <a:r>
              <a:rPr lang="en-US" sz="1800" dirty="0"/>
              <a:t>follow-up with you 1 week post-op &amp; 30 days post-op</a:t>
            </a:r>
          </a:p>
          <a:p>
            <a:pPr marL="384048" lvl="2" indent="0"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15B19B-E7BB-4060-B12F-3CDA8EF16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7FC62D-330E-E268-21D8-61E1F49BC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7170" y="549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32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7668"/>
    </mc:Choice>
    <mc:Fallback xmlns="">
      <p:transition spd="slow" advTm="37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33119-E51A-E679-14AE-7C2B2180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2"/>
                </a:solidFill>
                <a:latin typeface="Bell MT" panose="02020503060305020303" pitchFamily="18" charset="0"/>
              </a:rPr>
              <a:t>Preparing for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FD3B1-1A79-C391-1ED7-DE92B68F3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Medical Clearance with Your Primary Care Provider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Bell MT" panose="020205030603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Referral to your PCP sent by </a:t>
            </a:r>
            <a:r>
              <a:rPr lang="en-US" b="1" i="1" u="sng" dirty="0">
                <a:latin typeface="Bell MT" panose="02020503060305020303" pitchFamily="18" charset="0"/>
              </a:rPr>
              <a:t>us if needed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form in your packet for them to fill out and fax back to 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i="1" u="sng" dirty="0">
                <a:latin typeface="Bell MT" panose="02020503060305020303" pitchFamily="18" charset="0"/>
              </a:rPr>
              <a:t>You</a:t>
            </a:r>
            <a:r>
              <a:rPr lang="en-US" b="1" i="1" dirty="0">
                <a:latin typeface="Bell MT" panose="02020503060305020303" pitchFamily="18" charset="0"/>
              </a:rPr>
              <a:t> </a:t>
            </a:r>
            <a:r>
              <a:rPr lang="en-US" dirty="0">
                <a:latin typeface="Bell MT" panose="02020503060305020303" pitchFamily="18" charset="0"/>
              </a:rPr>
              <a:t>make appointment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>
                <a:latin typeface="Bell MT" panose="02020503060305020303" pitchFamily="18" charset="0"/>
              </a:rPr>
              <a:t>2-4 weeks in advance of surgery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If not completed by 2 weeks from surgery…you will be rescheduled!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Exam includes: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Physical exam and interview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EKG (if indicated)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Labs &amp; MRSA/MSSA testing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Referral to specialties and/or additional testing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23AB55-721E-E9CD-EC49-179AA22E9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9545" y="9517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84"/>
    </mc:Choice>
    <mc:Fallback xmlns="">
      <p:transition spd="slow" advTm="28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3967-F682-FE07-679B-ECCB7461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Preparing for Surgery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D136A3-735F-9DBE-68E4-151836B0C6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48226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CE5C9A-EE36-B60E-891B-81E9581C38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57847" y="5896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9"/>
    </mc:Choice>
    <mc:Fallback xmlns="">
      <p:transition spd="slow" advTm="11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FC0DF-AE1C-08E2-F830-77769E85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Preparing for Surgery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F8E674-6809-E709-3991-64691D7EB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406336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0105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CCF44-01D5-4C40-9EAC-D3C3683409FE}">
  <ds:schemaRefs>
    <ds:schemaRef ds:uri="230e9df3-be65-4c73-a93b-d1236ebd677e"/>
    <ds:schemaRef ds:uri="http://schemas.microsoft.com/office/2006/documentManagement/types"/>
    <ds:schemaRef ds:uri="http://www.w3.org/XML/1998/namespace"/>
    <ds:schemaRef ds:uri="http://purl.org/dc/dcmitype/"/>
    <ds:schemaRef ds:uri="16c05727-aa75-4e4a-9b5f-8a80a116589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29F0C84-2C14-4FB8-88C2-9577181F2C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2B3831-C4F2-498C-8E5F-F8D6F9054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795</TotalTime>
  <Words>1782</Words>
  <Application>Microsoft Office PowerPoint</Application>
  <PresentationFormat>Widescreen</PresentationFormat>
  <Paragraphs>252</Paragraphs>
  <Slides>30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Aptos</vt:lpstr>
      <vt:lpstr>Arial</vt:lpstr>
      <vt:lpstr>Bell MT</vt:lpstr>
      <vt:lpstr>Calibri</vt:lpstr>
      <vt:lpstr>Calibri Light</vt:lpstr>
      <vt:lpstr>Century Gothic</vt:lpstr>
      <vt:lpstr>Courier New</vt:lpstr>
      <vt:lpstr>Wingdings</vt:lpstr>
      <vt:lpstr>Retrospect</vt:lpstr>
      <vt:lpstr>Total Joint Replacement  Patient Education  Kat Hunt, RN, BSN Orthopedic Nurse Navigator</vt:lpstr>
      <vt:lpstr>Agenda</vt:lpstr>
      <vt:lpstr>Your Joint Replacement Team</vt:lpstr>
      <vt:lpstr>Preparing for Surgery</vt:lpstr>
      <vt:lpstr>Preparing for Surgery</vt:lpstr>
      <vt:lpstr>Preparing for Surgery</vt:lpstr>
      <vt:lpstr>Preparing for Surgery</vt:lpstr>
      <vt:lpstr>Preparing for Surgery</vt:lpstr>
      <vt:lpstr>Preparing for Surgery</vt:lpstr>
      <vt:lpstr>Preparing for Surgery</vt:lpstr>
      <vt:lpstr>Preparing for Surgery</vt:lpstr>
      <vt:lpstr>Preparing for Surgery</vt:lpstr>
      <vt:lpstr>Preparing for Surgery</vt:lpstr>
      <vt:lpstr>Preparing for Surgery</vt:lpstr>
      <vt:lpstr>Day of Surgery</vt:lpstr>
      <vt:lpstr>Day of Surgery</vt:lpstr>
      <vt:lpstr>Day of Surgery</vt:lpstr>
      <vt:lpstr>Day of Surgery</vt:lpstr>
      <vt:lpstr>Recovering After Surgery</vt:lpstr>
      <vt:lpstr>Recovering After Surgery</vt:lpstr>
      <vt:lpstr>Recovering After Surgery</vt:lpstr>
      <vt:lpstr>Recovery After Surgery</vt:lpstr>
      <vt:lpstr>Recovery After Surgery</vt:lpstr>
      <vt:lpstr>Recovery After Surgery</vt:lpstr>
      <vt:lpstr>Recovering After Surgery</vt:lpstr>
      <vt:lpstr>Preventing Complications</vt:lpstr>
      <vt:lpstr>   Preventing Complications</vt:lpstr>
      <vt:lpstr>Preventing Complications</vt:lpstr>
      <vt:lpstr>Contact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Kathryn Hunt</dc:creator>
  <cp:lastModifiedBy>Kyla Johnson</cp:lastModifiedBy>
  <cp:revision>28</cp:revision>
  <cp:lastPrinted>2025-11-24T15:59:05Z</cp:lastPrinted>
  <dcterms:created xsi:type="dcterms:W3CDTF">2025-10-07T17:58:40Z</dcterms:created>
  <dcterms:modified xsi:type="dcterms:W3CDTF">2026-02-12T17:56:25Z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07fa3a50-1882-4955-b936-c24a4ea4f798_Enabled">
    <vt:lpwstr>true</vt:lpwstr>
  </property>
  <property fmtid="{D5CDD505-2E9C-101B-9397-08002B2CF9AE}" pid="4" name="MSIP_Label_07fa3a50-1882-4955-b936-c24a4ea4f798_SetDate">
    <vt:lpwstr>2026-02-12T17:51:36Z</vt:lpwstr>
  </property>
  <property fmtid="{D5CDD505-2E9C-101B-9397-08002B2CF9AE}" pid="5" name="MSIP_Label_07fa3a50-1882-4955-b936-c24a4ea4f798_Method">
    <vt:lpwstr>Standard</vt:lpwstr>
  </property>
  <property fmtid="{D5CDD505-2E9C-101B-9397-08002B2CF9AE}" pid="6" name="MSIP_Label_07fa3a50-1882-4955-b936-c24a4ea4f798_Name">
    <vt:lpwstr>defa4170-0d19-0005-0004-bc88714345d2</vt:lpwstr>
  </property>
  <property fmtid="{D5CDD505-2E9C-101B-9397-08002B2CF9AE}" pid="7" name="MSIP_Label_07fa3a50-1882-4955-b936-c24a4ea4f798_SiteId">
    <vt:lpwstr>3a09f044-55da-4a5e-a819-ccf974987300</vt:lpwstr>
  </property>
  <property fmtid="{D5CDD505-2E9C-101B-9397-08002B2CF9AE}" pid="8" name="MSIP_Label_07fa3a50-1882-4955-b936-c24a4ea4f798_ActionId">
    <vt:lpwstr>606157a4-54b3-49b9-a6e2-ead4b6bdd577</vt:lpwstr>
  </property>
  <property fmtid="{D5CDD505-2E9C-101B-9397-08002B2CF9AE}" pid="9" name="MSIP_Label_07fa3a50-1882-4955-b936-c24a4ea4f798_ContentBits">
    <vt:lpwstr>0</vt:lpwstr>
  </property>
  <property fmtid="{D5CDD505-2E9C-101B-9397-08002B2CF9AE}" pid="10" name="MSIP_Label_07fa3a50-1882-4955-b936-c24a4ea4f798_Tag">
    <vt:lpwstr>10, 3, 0, 2</vt:lpwstr>
  </property>
</Properties>
</file>